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4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5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8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ink/ink56.xml" ContentType="application/inkml+xml"/>
  <Override PartName="/ppt/notesSlides/notesSlide10.xml" ContentType="application/vnd.openxmlformats-officedocument.presentationml.notesSlide+xml"/>
  <Override PartName="/ppt/ink/ink57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327" r:id="rId2"/>
    <p:sldId id="362" r:id="rId3"/>
    <p:sldId id="354" r:id="rId4"/>
    <p:sldId id="369" r:id="rId5"/>
    <p:sldId id="264" r:id="rId6"/>
    <p:sldId id="335" r:id="rId7"/>
    <p:sldId id="365" r:id="rId8"/>
    <p:sldId id="363" r:id="rId9"/>
    <p:sldId id="364" r:id="rId10"/>
    <p:sldId id="366" r:id="rId11"/>
    <p:sldId id="355" r:id="rId12"/>
    <p:sldId id="370" r:id="rId13"/>
    <p:sldId id="397" r:id="rId14"/>
    <p:sldId id="358" r:id="rId15"/>
    <p:sldId id="398" r:id="rId16"/>
    <p:sldId id="399" r:id="rId17"/>
    <p:sldId id="400" r:id="rId18"/>
    <p:sldId id="385" r:id="rId19"/>
    <p:sldId id="384" r:id="rId20"/>
    <p:sldId id="386" r:id="rId21"/>
    <p:sldId id="388" r:id="rId22"/>
    <p:sldId id="353" r:id="rId23"/>
    <p:sldId id="281" r:id="rId24"/>
    <p:sldId id="381" r:id="rId25"/>
    <p:sldId id="382" r:id="rId26"/>
    <p:sldId id="383" r:id="rId27"/>
    <p:sldId id="361" r:id="rId28"/>
    <p:sldId id="360" r:id="rId29"/>
    <p:sldId id="390" r:id="rId30"/>
    <p:sldId id="391" r:id="rId31"/>
    <p:sldId id="368" r:id="rId32"/>
    <p:sldId id="367" r:id="rId33"/>
    <p:sldId id="392" r:id="rId34"/>
    <p:sldId id="396" r:id="rId35"/>
    <p:sldId id="308" r:id="rId36"/>
    <p:sldId id="346" r:id="rId37"/>
    <p:sldId id="393" r:id="rId38"/>
    <p:sldId id="395" r:id="rId39"/>
    <p:sldId id="350" r:id="rId40"/>
    <p:sldId id="352" r:id="rId41"/>
    <p:sldId id="394" r:id="rId42"/>
    <p:sldId id="309" r:id="rId43"/>
    <p:sldId id="328" r:id="rId44"/>
  </p:sldIdLst>
  <p:sldSz cx="13716000" cy="9144000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1pPr>
    <a:lvl2pPr marL="652463" indent="-1952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4pPr>
    <a:lvl5pPr marL="2611438" indent="-78263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7">
          <p15:clr>
            <a:srgbClr val="A4A3A4"/>
          </p15:clr>
        </p15:guide>
        <p15:guide id="2" pos="19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1" autoAdjust="0"/>
    <p:restoredTop sz="93060" autoAdjust="0"/>
  </p:normalViewPr>
  <p:slideViewPr>
    <p:cSldViewPr snapToGrid="0">
      <p:cViewPr varScale="1">
        <p:scale>
          <a:sx n="65" d="100"/>
          <a:sy n="65" d="100"/>
        </p:scale>
        <p:origin x="38" y="58"/>
      </p:cViewPr>
      <p:guideLst>
        <p:guide orient="horz" pos="1527"/>
        <p:guide pos="19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charset="0"/>
              </a:defRPr>
            </a:lvl1pPr>
          </a:lstStyle>
          <a:p>
            <a:fld id="{099D7087-B4D8-4E67-A974-1C4634F4EE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4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01:4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11 276,'-18'-3'1324,"-4"-4"0,3 7-536,4 0-412,4 0-236,4 0-140,-1 0-84,4 0-72,4 3-56,0 1-92,8-4-124,3 3-248,0 0-260,4 1-132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2-14T04:53:19.082"/>
    </inkml:context>
    <inkml:brush xml:id="br0">
      <inkml:brushProperty name="width" value="0.08333" units="cm"/>
      <inkml:brushProperty name="height" value="0.08333" units="cm"/>
    </inkml:brush>
  </inkml:definitions>
  <inkml:traceGroup>
    <inkml:annotationXML>
      <emma:emma xmlns:emma="http://www.w3.org/2003/04/emma" version="1.0">
        <emma:interpretation id="{037795CE-CB49-4C77-B0B1-59FF8EFC938B}" emma:medium="tactile" emma:mode="ink">
          <msink:context xmlns:msink="http://schemas.microsoft.com/ink/2010/main" type="writingRegion" rotatedBoundingBox="-3807,9783 -3714,9783 -3714,9851 -3807,9851"/>
        </emma:interpretation>
      </emma:emma>
    </inkml:annotationXML>
    <inkml:traceGroup>
      <inkml:annotationXML>
        <emma:emma xmlns:emma="http://www.w3.org/2003/04/emma" version="1.0">
          <emma:interpretation id="{E8A354C1-2A80-48F2-9BB6-2DB28FCD21CF}" emma:medium="tactile" emma:mode="ink">
            <msink:context xmlns:msink="http://schemas.microsoft.com/ink/2010/main" type="paragraph" rotatedBoundingBox="-3807,9783 -3714,9783 -3714,9851 -3807,98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B71289-113D-4555-8F9B-D6BF3A8258D9}" emma:medium="tactile" emma:mode="ink">
              <msink:context xmlns:msink="http://schemas.microsoft.com/ink/2010/main" type="line" rotatedBoundingBox="-3807,9783 -3714,9783 -3714,9851 -3807,9851"/>
            </emma:interpretation>
          </emma:emma>
        </inkml:annotationXML>
        <inkml:traceGroup>
          <inkml:annotationXML>
            <emma:emma xmlns:emma="http://www.w3.org/2003/04/emma" version="1.0">
              <emma:interpretation id="{9904A5D8-55C3-4D08-8FBD-3EFA8779DE8A}" emma:medium="tactile" emma:mode="ink">
                <msink:context xmlns:msink="http://schemas.microsoft.com/ink/2010/main" type="inkWord" rotatedBoundingBox="-3807,9783 -3714,9783 -3714,9851 -3807,9851"/>
              </emma:interpretation>
            </emma:emma>
          </inkml:annotationXML>
          <inkml:trace contextRef="#ctx0" brushRef="#br0">-1636-1898 203,'-8'5'10,"-5"8"0,2-8-1,-2 5 0,4-1-1,3-5-1,-3 2 0,3-4-1,3 1 1,-3 3-2,4-6 1,-2 3-3,4-3 1,-3 2-3,3-2 2,0 0-1,0 0-2,0 0 0,0 0-3,0 0-2,0 0-7,0 0-6,0 0-12,0 0-13,0 0-19,0 0-25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2-13T02:46:15.27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B9CEA5C-8198-435C-8947-69A2FB2A0A2E}" emma:medium="tactile" emma:mode="ink">
          <msink:context xmlns:msink="http://schemas.microsoft.com/ink/2010/main" type="writingRegion" rotatedBoundingBox="17562,17507 18044,17507 18044,17559 17562,17559"/>
        </emma:interpretation>
      </emma:emma>
    </inkml:annotationXML>
    <inkml:traceGroup>
      <inkml:annotationXML>
        <emma:emma xmlns:emma="http://www.w3.org/2003/04/emma" version="1.0">
          <emma:interpretation id="{3CB82B2C-E895-44CF-AE1F-12776E5C9D1C}" emma:medium="tactile" emma:mode="ink">
            <msink:context xmlns:msink="http://schemas.microsoft.com/ink/2010/main" type="paragraph" rotatedBoundingBox="17562,17507 18044,17507 18044,17559 17562,175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CF10B9-8A21-4EA3-8AF2-92E73282C79E}" emma:medium="tactile" emma:mode="ink">
              <msink:context xmlns:msink="http://schemas.microsoft.com/ink/2010/main" type="line" rotatedBoundingBox="17562,17507 18044,17507 18044,17559 17562,17559"/>
            </emma:interpretation>
          </emma:emma>
        </inkml:annotationXML>
        <inkml:traceGroup>
          <inkml:annotationXML>
            <emma:emma xmlns:emma="http://www.w3.org/2003/04/emma" version="1.0">
              <emma:interpretation id="{53692530-6E60-4C45-9A45-501E8B438448}" emma:medium="tactile" emma:mode="ink">
                <msink:context xmlns:msink="http://schemas.microsoft.com/ink/2010/main" type="inkWord" rotatedBoundingBox="17562,17507 18044,17507 18044,17559 17562,17559"/>
              </emma:interpretation>
            </emma:emma>
          </inkml:annotationXML>
          <inkml:trace contextRef="#ctx0" brushRef="#br0">-5228-239 6,'62'-10'21,"1"1"1,0 2-3,-3 0-4,3 3-8,-2-3-13,-5 5-16,-2-4-23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2-14T05:35:15.75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9E41E03-BCF6-42B5-9415-EDBE3C408736}" emma:medium="tactile" emma:mode="ink">
          <msink:context xmlns:msink="http://schemas.microsoft.com/ink/2010/main" type="writingRegion" rotatedBoundingBox="4573,6651 4744,6651 4744,6688 4573,6688"/>
        </emma:interpretation>
      </emma:emma>
    </inkml:annotationXML>
    <inkml:traceGroup>
      <inkml:annotationXML>
        <emma:emma xmlns:emma="http://www.w3.org/2003/04/emma" version="1.0">
          <emma:interpretation id="{A846E072-EA2E-4852-877C-FA8E2B82F695}" emma:medium="tactile" emma:mode="ink">
            <msink:context xmlns:msink="http://schemas.microsoft.com/ink/2010/main" type="paragraph" rotatedBoundingBox="4573,6651 4744,6651 4744,6688 4573,66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F76854-EDED-472F-89D9-0CCEA61B64CC}" emma:medium="tactile" emma:mode="ink">
              <msink:context xmlns:msink="http://schemas.microsoft.com/ink/2010/main" type="line" rotatedBoundingBox="4573,6651 4744,6651 4744,6688 4573,6688"/>
            </emma:interpretation>
          </emma:emma>
        </inkml:annotationXML>
        <inkml:traceGroup>
          <inkml:annotationXML>
            <emma:emma xmlns:emma="http://www.w3.org/2003/04/emma" version="1.0">
              <emma:interpretation id="{3646E3C1-AA2E-43D0-A2A0-B82420850361}" emma:medium="tactile" emma:mode="ink">
                <msink:context xmlns:msink="http://schemas.microsoft.com/ink/2010/main" type="inkWord" rotatedBoundingBox="4573,6651 4744,6651 4744,6688 4573,6688"/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~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-5924-29 119,'2'-5'82,"1"-1"-31,3 4-18,-2 0-14,1-1-7,1 3-5,3-6-1,1 6 0,-5-2-2,4-1 0,-3 0-1,3 0-1,1 1 0,-1 2 1,2 0 0,-2 2-5,1 1-6,1 0-15,2 0-23,-2-1-49,2 4-74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20:31.496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52565965-42F4-496A-85BF-B591D56A7811}" emma:medium="tactile" emma:mode="ink">
          <msink:context xmlns:msink="http://schemas.microsoft.com/ink/2010/main" type="inkDrawing"/>
        </emma:interpretation>
      </emma:emma>
    </inkml:annotationXML>
    <inkml:trace contextRef="#ctx0" brushRef="#br0">8 37 28,'-8'-36'1802,"8"36"-1684,20 0-58,-18 6-857,-5-6 246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20:33.037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D91F64A9-6798-4502-B630-4EE64560BBD9}" emma:medium="tactile" emma:mode="ink">
          <msink:context xmlns:msink="http://schemas.microsoft.com/ink/2010/main" type="inkDrawing"/>
        </emma:interpretation>
      </emma:emma>
    </inkml:annotationXML>
    <inkml:trace contextRef="#ctx0" brushRef="#br0">0 15 612,'0'-1'24,"0"-12"654,2 15-433,-2-2-263,0 1 0,0 0 1,1 0-1,-1-1 0,0 1 1,0 0-1,1-1 0,-1 1 1,0-1-1,1 1 0,-1 0 1,0-1-1,1 1 0,-1-1 1,1 1-1,-1-1 0,1 1 1,0-1-1,-1 1 0,1-1 1,-1 0-1,1 1 0,0-1 1,-1 0-1,1 0 0,0 1 1,-1-1-1,1 0 0,0 0 1,0 0-1,-1 0 0,1 0 1,0 0-1,-1 0 0,1 0 1,0 0-1,0 0 0,-1 0 1,1 0-1,0-1 0,-1 1 1,1 0-1,1-1 0,4-2-511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20:52.129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063795FE-6976-4130-B1E2-FFF361D85616}" emma:medium="tactile" emma:mode="ink">
          <msink:context xmlns:msink="http://schemas.microsoft.com/ink/2010/main" type="inkDrawing"/>
        </emma:interpretation>
      </emma:emma>
    </inkml:annotationXML>
    <inkml:trace contextRef="#ctx0" brushRef="#br0">0 57 56,'8'-7'543,"-4"3"-489,0 1 1,0 0-1,0-1 0,0 1 1,1 1-1,6-4 0,15-15-451,-21 18 39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20:58.480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88BA3F5B-9A95-4C0D-8B93-A197BF76122E}" emma:medium="tactile" emma:mode="ink">
          <msink:context xmlns:msink="http://schemas.microsoft.com/ink/2010/main" type="inkDrawing"/>
        </emma:interpretation>
      </emma:emma>
    </inkml:annotationXML>
    <inkml:trace contextRef="#ctx0" brushRef="#br0">1 7 180,'0'0'837,"11"-7"-1140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20:58.934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42D30BD3-E8E6-4D1A-9AA0-E69F049BFC14}" emma:medium="tactile" emma:mode="ink">
          <msink:context xmlns:msink="http://schemas.microsoft.com/ink/2010/main" type="inkDrawing"/>
        </emma:interpretation>
      </emma:emma>
    </inkml:annotationXML>
    <inkml:trace contextRef="#ctx0" brushRef="#br0">1 17 140,'0'0'580,"0"-3"-488,0 0-64,0-1 16,3 1-40,1 0-8,0 3-12,0 0-20,-1 0-28,5 0-36,-5 0-284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21:02.895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8448D3B9-617A-45F2-B7E2-183C70C562DF}" emma:medium="tactile" emma:mode="ink">
          <msink:context xmlns:msink="http://schemas.microsoft.com/ink/2010/main" type="inkDrawing"/>
        </emma:interpretation>
      </emma:emma>
    </inkml:annotationXML>
    <inkml:trace contextRef="#ctx0" brushRef="#br0">0 21 52,'0'-3'52,"8"-1"-8,-4 4-4,3-7-16,0 4-28,5 0-52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24:44.427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233101C6-B294-4428-8602-A4D233E2693A}" emma:medium="tactile" emma:mode="ink">
          <msink:context xmlns:msink="http://schemas.microsoft.com/ink/2010/main" type="inkDrawing" rotatedBoundingBox="-4432,7919 -4404,7881 -4400,7885 -4427,7922" semanticType="callout" shapeName="Other"/>
        </emma:interpretation>
      </emma:emma>
    </inkml:annotationXML>
    <inkml:trace contextRef="#ctx0" brushRef="#br0">1 37 184,'3'-3'304,"-3"-4"-76,4 4-80,0-1-72,-4 1-56,3-4-64,5 1-116,-1 2-184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01:4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1 772,'0'10'1068,"4"3"-576,-4 4-424,3 3-328,-3 0-372,-3 0-268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24:51.405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4CDBC812-390D-42E9-B93F-03A84DAAF3A1}" emma:medium="tactile" emma:mode="ink">
          <msink:context xmlns:msink="http://schemas.microsoft.com/ink/2010/main" type="inkDrawing" rotatedBoundingBox="-4501,9537 -4492,9601 -4498,9602 -4508,9538" semanticType="callout" shapeName="Other"/>
        </emma:interpretation>
      </emma:emma>
    </inkml:annotationXML>
    <inkml:trace contextRef="#ctx0" brushRef="#br0">0 0 52,'0'0'92,"1"43"121,6-26-357,-4-14 11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25:07.149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51535CE6-8EF2-486B-81A9-33303A99DFD9}" emma:medium="tactile" emma:mode="ink">
          <msink:context xmlns:msink="http://schemas.microsoft.com/ink/2010/main" type="inkDrawing"/>
        </emma:interpretation>
      </emma:emma>
    </inkml:annotationXML>
    <inkml:trace contextRef="#ctx0" brushRef="#br0">41 57 200,'-41'-57'220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25:47.251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79B6F27A-4327-45F2-9FB0-07BD6CDFE70B}" emma:medium="tactile" emma:mode="ink">
          <msink:context xmlns:msink="http://schemas.microsoft.com/ink/2010/main" type="inkDrawing"/>
        </emma:interpretation>
      </emma:emma>
    </inkml:annotationXML>
    <inkml:trace contextRef="#ctx0" brushRef="#br0">19 2 168,'-19'-2'2324,"34"7"-1724,10 9-641,-21-12-91,0 1 1,-1-1-1,1 0 1,0 0-1,0 0 1,0-1 0,0 1-1,0-1 1,0 0-1,1 0 1,4 0-1,-1-1-733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25:52.170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BD38CE77-A1BB-4DAA-B23B-F7A4508313E2}" emma:medium="tactile" emma:mode="ink">
          <msink:context xmlns:msink="http://schemas.microsoft.com/ink/2010/main" type="inkDrawing"/>
        </emma:interpretation>
      </emma:emma>
    </inkml:annotationXML>
    <inkml:trace contextRef="#ctx0" brushRef="#br0">127 0 588,'-11'4'336,"-1"2"-152,1-2-88,4-1-40,-8 0-28,8 1-8,-1-1-12,1 0 0,-1-3-8,5 4 0,-5 2 0,4-2-4,1-1-8,-1 0-16,-3 4-88,3-7-208,-4 3-292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25:53.544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6E450224-2E55-449A-975E-94D40472D0D7}" emma:medium="tactile" emma:mode="ink">
          <msink:context xmlns:msink="http://schemas.microsoft.com/ink/2010/main" type="inkDrawing"/>
        </emma:interpretation>
      </emma:emma>
    </inkml:annotationXML>
    <inkml:trace contextRef="#ctx0" brushRef="#br0">1 13 132,'0'0'1400,"25"-13"-1107,-13 49-326,-10-29-125,-1-1-1,1 1 0,1-1 0,-1 1 1,7 10-1,-2-9-553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2-14T05:42:12.02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6F15CB6-4D04-442A-A01F-9E6FBB25E92F}" emma:medium="tactile" emma:mode="ink">
          <msink:context xmlns:msink="http://schemas.microsoft.com/ink/2010/main" type="writingRegion" rotatedBoundingBox="9516,9073 9525,9073 9525,9079 9516,9079"/>
        </emma:interpretation>
      </emma:emma>
    </inkml:annotationXML>
    <inkml:traceGroup>
      <inkml:annotationXML>
        <emma:emma xmlns:emma="http://www.w3.org/2003/04/emma" version="1.0">
          <emma:interpretation id="{0A37F359-BB9D-49B9-99C2-6DB7E5DAE805}" emma:medium="tactile" emma:mode="ink">
            <msink:context xmlns:msink="http://schemas.microsoft.com/ink/2010/main" type="paragraph" rotatedBoundingBox="9516,9073 9525,9073 9525,9079 9516,90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99C7B4-C7FB-4288-B26A-F31C817FE80B}" emma:medium="tactile" emma:mode="ink">
              <msink:context xmlns:msink="http://schemas.microsoft.com/ink/2010/main" type="line" rotatedBoundingBox="9516,9073 9525,9073 9525,9079 9516,9079"/>
            </emma:interpretation>
          </emma:emma>
        </inkml:annotationXML>
        <inkml:traceGroup>
          <inkml:annotationXML>
            <emma:emma xmlns:emma="http://www.w3.org/2003/04/emma" version="1.0">
              <emma:interpretation id="{E73E877A-82AC-4848-86B9-F24201AB52AA}" emma:medium="tactile" emma:mode="ink">
                <msink:context xmlns:msink="http://schemas.microsoft.com/ink/2010/main" type="inkWord" rotatedBoundingBox="9516,9073 9525,9073 9525,9079 9516,9079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:</emma:literal>
                </emma:interpretation>
                <emma:interpretation id="interp3" emma:lang="en-US" emma:confidence="0">
                  <emma:literal>-</emma:literal>
                </emma:interpretation>
                <emma:interpretation id="interp4" emma:lang="en-US" emma:confidence="0">
                  <emma:literal>!</emma:literal>
                </emma:interpretation>
              </emma:one-of>
            </emma:emma>
          </inkml:annotationXML>
          <inkml:trace contextRef="#ctx0" brushRef="#br0">9 0 5,'-2'3'2,"-1"-3"-3,-1 3-1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2-14T05:43:47.415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8333" units="cm"/>
      <inkml:brushProperty name="height" value="0.08333" units="cm"/>
    </inkml:brush>
  </inkml:definitions>
  <inkml:trace contextRef="#ctx0" brushRef="#br0">1613 1274 21,'-15'-9'34,"1"6"-5,-1-2-6,0 3-3,-4 2-7,2 2-13,-5 1-21,2 2-35</inkml:trace>
  <inkml:trace contextRef="#ctx0" brushRef="#br0" timeOffset="600.3637">4716 1602 5,'6'0'31,"-4"-1"-10,5-4-6,-1 5-8,-1-1-4,1 1-8,3-3-12,-3 2-14</inkml:trace>
  <inkml:trace contextRef="#ctx0" brushRef="#br0" timeOffset="1810.4989">11762 1419 22,'-2'0'27,"-2"0"-3,2-3-3,-5 3-1,5 0-1,-2 0-4,2 0-2,-5 0-4,5 0-2,-2 0 0,3 0 0,1 0 0,-4 0-1,4 0 1,0 0-1,0 0 1,0 0 1,0 0 0,0-2 0,0 2 2,0 0 0,0 0 1,0 0 1,0 0 1,0 0 0,0 0 0,0 0 0,0 0 0,0 0-3,0 0 1,0 0-1,0 0-2,0 0 3,0 0-1,0 0 0,0 0 2,0 0 2,0 0 1,0 0 1,0 0 1,0 0 1,0 0 1,0 0 0,0 0-1,0 0-2,0 0 1,0 0-4,0 0-1,0 0 0,0 0-4,0 0 0,0 0-3,0 0 0,0 0-2,0 0 1,0 0 0,0 0-3,0 0 0,0 0 1,0 0-1,0 0-2,0 0-2,0 0 0,0 0 0,-4 0 1,4 2 0,-2-2-2,-5 3 0,5 0-1,-2-1 1,-1 4-5,-1 0-8,1 1-12,-5 1-19,1 2-38,-4-1-65,-2 1-63</inkml:trace>
  <inkml:trace contextRef="#ctx0" brushRef="#br0" timeOffset="3627.514">11853 1716 8,'0'0'19,"2"0"-5,-2 0-6,0 0 0,0 0-1,0 0-2,0 0-4,0 0 1,0 0 2,0 0-3,0 0-1,0 0-1,0 3-1,0-3 0,0 0 0,0 0 1,0 0-3,0 0-2,0 0-7,0 0-12</inkml:trace>
  <inkml:trace contextRef="#ctx0" brushRef="#br1" timeOffset="2.0802E8">5992 7852 340,'23'0'-1,"3"0"0,8 0 1,-5 0 1,1 0-1,0 0 3,1 0-1,-1 0-1,2 1-1,-1-1 0,-1 0-1,0 0 0,0 3 2,0 0-1,-3-3-1,0 0-1,0 3 2,-2-3 0,-5 0 1,4 0-1,0 0 0,-3 0 0,-1 0 0,1-3 1,-3 3-1,-3-3 0,4 0 1,0 3-2,-5-1 1,-2 1 0,1-5-1,-6 4 1,2-2 0,4-1 0,-5-2-1,5 6 3,-4-1-1,0 1-1,-1-3 0,1 2 0,0 1 1,-3-5-1,3 1 0,1 4 0,-5 0 1,5-1 1,-5-2 0,4 0-2,1 3 0,-1 0 0,0 0 0,-1 0-1,5 0-1,-4 0 1,0 0-1,-3 0 3,3 0 1,-7 0 0,6 0-2,-3 0 1,-3 0-1,5 0 0,-7 0 0,2 0-2,-2 0 0,4 0 0,-2 0 0,-2 0-1,0 0 4,0 0-4,0 0 2,0 0 1,0 0 0,0 0 0,0 0-1,0 0 1,0 0-1,0 0 1,0 0 0,-2 3-1,-2 0 0,4-3-2,-2 1-4,-1 3-3,-1 1-5,4-1-3,-2-3-4,2 4-4,-4-4-4,3 6-3,1-6-2,-4 4-2,0-4-7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2-13T02:54:46.94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0F6EFD9-1CBA-436E-B1DC-9C0C98B6E328}" emma:medium="tactile" emma:mode="ink">
          <msink:context xmlns:msink="http://schemas.microsoft.com/ink/2010/main" type="inkDrawing" rotatedBoundingBox="7614,12657 7697,12700 7689,12715 7606,12672" shapeName="Other"/>
        </emma:interpretation>
      </emma:emma>
    </inkml:annotationXML>
    <inkml:trace contextRef="#ctx0" brushRef="#br0">15 22 94,'-6'-6'81,"6"2"-18,-2 0-6,-2 1-8,4 3-9,0-3-9,0 0-6,-3 3-5,3 0-5,0 0-3,0 0-2,0 0-2,0 0-1,3 0-2,-3 0-3,4 0 1,-2 0-1,4 3-1,-3 0-1,7 3-3,-5-1-8,8 1-15,-2 1-26,1 0-58,1 0-66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2-13T02:54:47.32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B7B25BC-7324-49DB-9870-D0CECA136949}" emma:medium="tactile" emma:mode="ink">
          <msink:context xmlns:msink="http://schemas.microsoft.com/ink/2010/main" type="inkDrawing" rotatedBoundingBox="11706,12684 11717,12668 11720,12670 11709,12686" semanticType="callout" shapeName="Other"/>
        </emma:interpretation>
      </emma:emma>
    </inkml:annotationXML>
    <inkml:trace contextRef="#ctx0" brushRef="#br0">4107 8 5,'-3'0'24,"1"4"-11,-2 0-13,4-3-8,-2 6-12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2-14T05:44:00.11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E8BE589-329D-45E9-9347-FEE24BE97077}" emma:medium="tactile" emma:mode="ink">
          <msink:context xmlns:msink="http://schemas.microsoft.com/ink/2010/main" type="writingRegion" rotatedBoundingBox="5512,12934 5551,12934 5551,12970 5512,12970"/>
        </emma:interpretation>
      </emma:emma>
    </inkml:annotationXML>
    <inkml:traceGroup>
      <inkml:annotationXML>
        <emma:emma xmlns:emma="http://www.w3.org/2003/04/emma" version="1.0">
          <emma:interpretation id="{954525FD-D918-4A8C-9614-4C801D3DFFDB}" emma:medium="tactile" emma:mode="ink">
            <msink:context xmlns:msink="http://schemas.microsoft.com/ink/2010/main" type="paragraph" rotatedBoundingBox="5512,12934 5551,12934 5551,12970 5512,129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D94A93-4494-4B48-BED3-5981288870CF}" emma:medium="tactile" emma:mode="ink">
              <msink:context xmlns:msink="http://schemas.microsoft.com/ink/2010/main" type="line" rotatedBoundingBox="5512,12934 5551,12934 5551,12970 5512,12970"/>
            </emma:interpretation>
          </emma:emma>
        </inkml:annotationXML>
        <inkml:traceGroup>
          <inkml:annotationXML>
            <emma:emma xmlns:emma="http://www.w3.org/2003/04/emma" version="1.0">
              <emma:interpretation id="{8EE76CEA-DEAB-4391-8F41-346612F7D5A2}" emma:medium="tactile" emma:mode="ink">
                <msink:context xmlns:msink="http://schemas.microsoft.com/ink/2010/main" type="inkWord" rotatedBoundingBox="5512,12934 5551,12934 5551,12970 5512,12970"/>
              </emma:interpretation>
              <emma:one-of disjunction-type="recognition" id="oneOf0">
                <emma:interpretation id="interp0" emma:lang="en-US" emma:confidence="0.5">
                  <emma:literal>\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`</emma:literal>
                </emma:interpretation>
                <emma:interpretation id="interp3" emma:lang="en-US" emma:confidence="0">
                  <emma:literal>-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1 0 10,'-2'3'8,"2"-3"-5,2 1-1,-2 5-1,6-2-1,-2-1 0,1 0-2,3 1 1,-3 2-1,4 0-11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03:0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0 116,'0'0'372,"3"4"-160,1-1-88,-4 0-60,0 1-28,4-1-16,-4 0-12,3 1-4,1 2-4,4-2-8,-5-1-32,1 4-40,3-4-76,1 0-100,-1 1-136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2-13T02:57:30.326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 contextRef="#ctx0" brushRef="#br0">4693 2582 56,'3'0'72,"-1"0"-12,2 0-14,-2 0-12,-2 0-8,4 0-7,-4 0-7,0 0-5,0 0-6,0 0-10,0 0-17,0 0-27,0 0-36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2-14T04:52:08.355"/>
    </inkml:context>
    <inkml:brush xml:id="br0">
      <inkml:brushProperty name="width" value="0.08333" units="cm"/>
      <inkml:brushProperty name="height" value="0.08333" units="cm"/>
      <inkml:brushProperty name="color" value="#ED1C24"/>
    </inkml:brush>
  </inkml:definitions>
  <inkml:traceGroup>
    <inkml:annotationXML>
      <emma:emma xmlns:emma="http://www.w3.org/2003/04/emma" version="1.0">
        <emma:interpretation id="{7B407D68-E0C4-419E-A1DB-503D2B32121D}" emma:medium="tactile" emma:mode="ink">
          <msink:context xmlns:msink="http://schemas.microsoft.com/ink/2010/main" type="writingRegion" rotatedBoundingBox="-1016,8712 -555,8712 -555,8996 -1016,8996"/>
        </emma:interpretation>
      </emma:emma>
    </inkml:annotationXML>
    <inkml:traceGroup>
      <inkml:annotationXML>
        <emma:emma xmlns:emma="http://www.w3.org/2003/04/emma" version="1.0">
          <emma:interpretation id="{D81A9569-885F-4F75-81FA-D17E6C692794}" emma:medium="tactile" emma:mode="ink">
            <msink:context xmlns:msink="http://schemas.microsoft.com/ink/2010/main" type="paragraph" rotatedBoundingBox="-1016,8712 -555,8712 -555,8996 -1016,8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A39441-595D-4C65-8267-CA5E656AEBDD}" emma:medium="tactile" emma:mode="ink">
              <msink:context xmlns:msink="http://schemas.microsoft.com/ink/2010/main" type="line" rotatedBoundingBox="-1016,8712 -555,8712 -555,8996 -1016,8996"/>
            </emma:interpretation>
          </emma:emma>
        </inkml:annotationXML>
        <inkml:traceGroup>
          <inkml:annotationXML>
            <emma:emma xmlns:emma="http://www.w3.org/2003/04/emma" version="1.0">
              <emma:interpretation id="{0CC96224-2C84-40E5-AC73-03169DCFB911}" emma:medium="tactile" emma:mode="ink">
                <msink:context xmlns:msink="http://schemas.microsoft.com/ink/2010/main" type="inkWord" rotatedBoundingBox="-570,8981 -555,8981 -555,8996 -570,8996"/>
              </emma:interpretation>
            </emma:emma>
          </inkml:annotationXML>
        </inkml:traceGroup>
        <inkml:traceGroup>
          <inkml:annotationXML>
            <emma:emma xmlns:emma="http://www.w3.org/2003/04/emma" version="1.0">
              <emma:interpretation id="{06979EB8-2750-415E-BA6F-DEB1C1149DC8}" emma:medium="tactile" emma:mode="ink">
                <msink:context xmlns:msink="http://schemas.microsoft.com/ink/2010/main" type="inkWord" rotatedBoundingBox="-1016,8712 -1015,8712 -1015,8713 -1016,8713"/>
              </emma:interpretation>
            </emma:emma>
          </inkml:annotationXML>
          <inkml:trace contextRef="#ctx0" brushRef="#br0">4247 2314 66,'1'0'40,"-1"0"1,0 0 1,0 0 3,0 0-1,0 0-5,-1-1-3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2-14T05:46:09.0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6D23BB8-41FB-426F-AC9F-0F1DC9EC6F0B}" emma:medium="tactile" emma:mode="ink">
          <msink:context xmlns:msink="http://schemas.microsoft.com/ink/2010/main" type="writingRegion" rotatedBoundingBox="10863,13129 10867,13129 10867,13134 10863,13134"/>
        </emma:interpretation>
      </emma:emma>
    </inkml:annotationXML>
    <inkml:traceGroup>
      <inkml:annotationXML>
        <emma:emma xmlns:emma="http://www.w3.org/2003/04/emma" version="1.0">
          <emma:interpretation id="{8B3E7F2E-4EC3-43A2-80FA-B55FE37D0CE7}" emma:medium="tactile" emma:mode="ink">
            <msink:context xmlns:msink="http://schemas.microsoft.com/ink/2010/main" type="paragraph" rotatedBoundingBox="10863,13129 10867,13129 10867,13134 10863,131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D7E3C8-52FA-446C-862C-3B9E8508B326}" emma:medium="tactile" emma:mode="ink">
              <msink:context xmlns:msink="http://schemas.microsoft.com/ink/2010/main" type="line" rotatedBoundingBox="10863,13129 10867,13129 10867,13134 10863,13134"/>
            </emma:interpretation>
          </emma:emma>
        </inkml:annotationXML>
        <inkml:traceGroup>
          <inkml:annotationXML>
            <emma:emma xmlns:emma="http://www.w3.org/2003/04/emma" version="1.0">
              <emma:interpretation id="{66754157-6F58-4DD2-B297-AA29B35A479B}" emma:medium="tactile" emma:mode="ink">
                <msink:context xmlns:msink="http://schemas.microsoft.com/ink/2010/main" type="inkWord" rotatedBoundingBox="10863,13129 10867,13129 10867,13134 10863,13134"/>
              </emma:interpretation>
              <emma:one-of disjunction-type="recognition" id="oneOf0">
                <emma:interpretation id="interp0" emma:lang="en-US" emma:confidence="0.5">
                  <emma:literal>h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\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`</emma:literal>
                </emma:interpretation>
              </emma:one-of>
            </emma:emma>
          </inkml:annotationXML>
          <inkml:trace contextRef="#ctx0" brushRef="#br0">-1619 2622 54,'0'0'63,"0"0"-12,0 0-16,0 2-16,0-2-18,0 0-21,0 0-29,4 3-40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2-16T15:31:22.842"/>
    </inkml:context>
    <inkml:brush xml:id="br0">
      <inkml:brushProperty name="width" value="0.08333" units="cm"/>
      <inkml:brushProperty name="height" value="0.08333" units="cm"/>
    </inkml:brush>
  </inkml:definitions>
  <inkml:traceGroup>
    <inkml:annotationXML>
      <emma:emma xmlns:emma="http://www.w3.org/2003/04/emma" version="1.0">
        <emma:interpretation id="{0D149860-2DEB-4EA8-BD15-AA8B405BE9F8}" emma:medium="tactile" emma:mode="ink">
          <msink:context xmlns:msink="http://schemas.microsoft.com/ink/2010/main" type="writingRegion" rotatedBoundingBox="15969,19306 16130,19306 16130,19315 15969,19315"/>
        </emma:interpretation>
      </emma:emma>
    </inkml:annotationXML>
    <inkml:traceGroup>
      <inkml:annotationXML>
        <emma:emma xmlns:emma="http://www.w3.org/2003/04/emma" version="1.0">
          <emma:interpretation id="{FBB01D1B-BB0F-4156-B5D0-C96EF04701CF}" emma:medium="tactile" emma:mode="ink">
            <msink:context xmlns:msink="http://schemas.microsoft.com/ink/2010/main" type="paragraph" rotatedBoundingBox="15969,19306 16130,19306 16130,19315 15969,193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43FCC4-B185-46DB-97D6-6503589EE7A0}" emma:medium="tactile" emma:mode="ink">
              <msink:context xmlns:msink="http://schemas.microsoft.com/ink/2010/main" type="line" rotatedBoundingBox="15969,19306 16130,19306 16130,19315 15969,19315"/>
            </emma:interpretation>
          </emma:emma>
        </inkml:annotationXML>
        <inkml:traceGroup>
          <inkml:annotationXML>
            <emma:emma xmlns:emma="http://www.w3.org/2003/04/emma" version="1.0">
              <emma:interpretation id="{BBBF4F51-585B-47F1-9930-C4D22B92BFC4}" emma:medium="tactile" emma:mode="ink">
                <msink:context xmlns:msink="http://schemas.microsoft.com/ink/2010/main" type="inkWord" rotatedBoundingBox="15969,19306 16130,19306 16130,19315 15969,19315"/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31 2 107,'6'-1'95,"26"1"-48,-4 0-34,-2 0-27,-2 3-25,0 0-28,-3 0-30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2-13T03:04:35.97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B2EB394-92B4-48CE-9FA4-AF87E97A2F85}" emma:medium="tactile" emma:mode="ink">
          <msink:context xmlns:msink="http://schemas.microsoft.com/ink/2010/main" type="writingRegion" rotatedBoundingBox="-2120,17676 -2118,17676 -2118,17677 -2120,17677"/>
        </emma:interpretation>
      </emma:emma>
    </inkml:annotationXML>
    <inkml:traceGroup>
      <inkml:annotationXML>
        <emma:emma xmlns:emma="http://www.w3.org/2003/04/emma" version="1.0">
          <emma:interpretation id="{0979480B-BA4D-4247-AB35-7CFFA8CAC23B}" emma:medium="tactile" emma:mode="ink">
            <msink:context xmlns:msink="http://schemas.microsoft.com/ink/2010/main" type="paragraph" rotatedBoundingBox="-2120,17676 -2118,17676 -2118,17677 -2120,176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66A3FA-9D34-45C9-8A5A-F314D09529F3}" emma:medium="tactile" emma:mode="ink">
              <msink:context xmlns:msink="http://schemas.microsoft.com/ink/2010/main" type="line" rotatedBoundingBox="-2120,17676 -2118,17676 -2118,17677 -2120,17677"/>
            </emma:interpretation>
          </emma:emma>
        </inkml:annotationXML>
        <inkml:traceGroup>
          <inkml:annotationXML>
            <emma:emma xmlns:emma="http://www.w3.org/2003/04/emma" version="1.0">
              <emma:interpretation id="{92EBA88D-F7CF-4CBC-AF01-F868AA0AA219}" emma:medium="tactile" emma:mode="ink">
                <msink:context xmlns:msink="http://schemas.microsoft.com/ink/2010/main" type="inkWord" rotatedBoundingBox="-2120,17676 -2118,17676 -2118,17677 -2120,17677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7</emma:literal>
                </emma:interpretation>
              </emma:one-of>
            </emma:emma>
          </inkml:annotationXML>
          <inkml:trace contextRef="#ctx0" brushRef="#br0">1896 8691 40,'0'-1'46,"-2"1"-8,2 0-10,0 0-8,0 0-9,0 0-12,0 0-18,0 0-17,0 0-25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2-14T05:56:43.07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64144A1-27C7-4965-B3AD-A9F72C6FC6AD}" emma:medium="tactile" emma:mode="ink">
          <msink:context xmlns:msink="http://schemas.microsoft.com/ink/2010/main" type="inkDrawing" rotatedBoundingBox="7654,15175 7659,15177 7658,15179 7652,15177" semanticType="callout" shapeName="Other"/>
        </emma:interpretation>
      </emma:emma>
    </inkml:annotationXML>
    <inkml:trace contextRef="#ctx0" brushRef="#br0">0 0 30,'0'0'59,"0"0"-22,0 0-14,0 0-11,0 0-6,0 3-6,0-3-6,3 0-5,-3 0-9,0 0-12,2 0-10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2-14T05:56:48.39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9505434-D08E-49E9-A344-857D0843A9D1}" emma:medium="tactile" emma:mode="ink">
          <msink:context xmlns:msink="http://schemas.microsoft.com/ink/2010/main" type="writingRegion" rotatedBoundingBox="25545,18094 25623,18094 25623,18153 25545,18153"/>
        </emma:interpretation>
      </emma:emma>
    </inkml:annotationXML>
    <inkml:traceGroup>
      <inkml:annotationXML>
        <emma:emma xmlns:emma="http://www.w3.org/2003/04/emma" version="1.0">
          <emma:interpretation id="{95CBBA39-5C6D-4E5F-A0A7-E0ABA5897F9F}" emma:medium="tactile" emma:mode="ink">
            <msink:context xmlns:msink="http://schemas.microsoft.com/ink/2010/main" type="paragraph" rotatedBoundingBox="25545,18094 25623,18094 25623,18153 25545,181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62AE26-2658-497A-81F6-513ED64A8A25}" emma:medium="tactile" emma:mode="ink">
              <msink:context xmlns:msink="http://schemas.microsoft.com/ink/2010/main" type="line" rotatedBoundingBox="25545,18094 25623,18094 25623,18153 25545,18153"/>
            </emma:interpretation>
          </emma:emma>
        </inkml:annotationXML>
        <inkml:traceGroup>
          <inkml:annotationXML>
            <emma:emma xmlns:emma="http://www.w3.org/2003/04/emma" version="1.0">
              <emma:interpretation id="{82BED2C1-1680-465C-A4A9-D5E093371534}" emma:medium="tactile" emma:mode="ink">
                <msink:context xmlns:msink="http://schemas.microsoft.com/ink/2010/main" type="inkWord" rotatedBoundingBox="25545,18094 25623,18094 25623,18153 25545,18153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{</emma:literal>
                </emma:interpretation>
                <emma:interpretation id="interp2" emma:lang="en-US" emma:confidence="0">
                  <emma:literal>5</emma:literal>
                </emma:interpretation>
                <emma:interpretation id="interp3" emma:lang="en-US" emma:confidence="0">
                  <emma:literal>s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77-1 10,'-4'0'44,"0"0"-9,4 0-5,-2 3-7,2-3-4,-3 3-5,-1-3-3,4 0-4,-2 0-1,-2 0-1,2 0-1,2 0-2,-3 0 0,-1 2-2,4-2 0,-2 0 1,-2 3 1,4-3 0,-1 0 2,1 0-1,-4 0 2,0 0 0,2 0 2,2 3 0,-4-3 0,1 0 2,1 0-1,-2 0 0,4 0 0,-2 0 2,2 0 1,-3 0 2,3 0 0,0 0 1,0 0 1,0 0 2,0 0 0,0 0 0,0 0 1,0 0 0,0 0 1,0 0 2,0 0 0,0 0 2,0 0 2,0 0-1,0 0-1,0 0-3,-4 0-1,4 0-1,-2 0-5,2 0-4,0 0-1,0 0-1,0 0-1,0 0-3,0 0 1,0 0-3,0 0 1,0 0 1,0-3 0,0 3-1,0 0-1,0 0 1,-4 0 0,4 0 1,0 0-1,0 0 0,0 0 0,0 0 0,0 0-1,0 0 0,0 0 0,0 0-1,0 0 0,0 0 0,0 0-1,0 0 4,0 0-2,0 0-1,0 0 0,0 0 2,0 0-2,0 0 0,0 0 0,0 0-3,0 0 1,0 0 1,0 0 1,0 0-1,0 0 1,0 0-1,0 0 1,0 0 0,0 0 1,0 0-1,0 0 0,0 0 0,0 0-1,0 0 1,0 0-1,0 3 1,0-3-2,0 0 1,0 0 3,0 0-2,0 0 0,0 0 0,0 0 0,0 0 0,0 3 0,0-3-1,0 2-1,0-2 1,0 0 1,0 0 0,0 2 0,0 1 1,0-3 0,4 0-1,-2 3 0,-2-3 0,4 3 1,-1-3-1,-3 0-1,0 0 2,0 0 0,0 0 2,0 3-3,0-3 2,0 0 1,2 0-1,-2 0-1,0 0-1,0 0 1,4 0 0,-2 0 1,-2 2 0,3-2-2,-3 0 1,0 0 2,4 0-2,-4 3 0,2-3-1,-2 3 1,8-1-1,-7-2-3,3 2-6,2 1-14,-1 0-15,1 0-23,1-3-36,-1 3-64,-1-1-69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2-14T06:06:25.25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5F2813F-0193-4EF8-AD8D-E748E936EEAA}" emma:medium="tactile" emma:mode="ink">
          <msink:context xmlns:msink="http://schemas.microsoft.com/ink/2010/main" type="writingRegion" rotatedBoundingBox="21013,5942 23479,5942 23479,6085 21013,6085"/>
        </emma:interpretation>
      </emma:emma>
    </inkml:annotationXML>
    <inkml:traceGroup>
      <inkml:annotationXML>
        <emma:emma xmlns:emma="http://www.w3.org/2003/04/emma" version="1.0">
          <emma:interpretation id="{A7349710-AF45-4EB6-AB0B-35B80DB88C4B}" emma:medium="tactile" emma:mode="ink">
            <msink:context xmlns:msink="http://schemas.microsoft.com/ink/2010/main" type="paragraph" rotatedBoundingBox="21013,5942 23479,5942 23479,6085 21013,60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E3B212-39E0-4983-89DA-291FDB2DD3FF}" emma:medium="tactile" emma:mode="ink">
              <msink:context xmlns:msink="http://schemas.microsoft.com/ink/2010/main" type="line" rotatedBoundingBox="21013,5942 23479,5942 23479,6085 21013,6085"/>
            </emma:interpretation>
          </emma:emma>
        </inkml:annotationXML>
        <inkml:traceGroup>
          <inkml:annotationXML>
            <emma:emma xmlns:emma="http://www.w3.org/2003/04/emma" version="1.0">
              <emma:interpretation id="{EA0C27F9-C565-4247-B98E-31C847BCC90B}" emma:medium="tactile" emma:mode="ink">
                <msink:context xmlns:msink="http://schemas.microsoft.com/ink/2010/main" type="inkWord" rotatedBoundingBox="21013,6080 21046,6080 21046,6085 21013,6085"/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-2456 138 8,'9'0'27,"-1"2"-16,-1 1-14,2-3-22</inkml:trace>
        </inkml:traceGroup>
        <inkml:traceGroup>
          <inkml:annotationXML>
            <emma:emma xmlns:emma="http://www.w3.org/2003/04/emma" version="1.0">
              <emma:interpretation id="{6CF9B80F-B6D8-4DE1-B886-B48F242D5C74}" emma:medium="tactile" emma:mode="ink">
                <msink:context xmlns:msink="http://schemas.microsoft.com/ink/2010/main" type="inkWord" rotatedBoundingBox="23468,5942 23479,5942 23479,5947 23468,5947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~</emma:literal>
                </emma:interpretation>
                <emma:interpretation id="interp7" emma:lang="en-US" emma:confidence="0">
                  <emma:literal>_</emma:literal>
                </emma:interpretation>
                <emma:interpretation id="interp8" emma:lang="en-US" emma:confidence="0">
                  <emma:literal>-</emma:literal>
                </emma:interpretation>
                <emma:interpretation id="interp9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716.0923">0 5 69,'1'0'152,"-1"-2"-47,0 2-38,4 0-27,-2 0-18,-2 0-10,4 0-8,-4 0-4,0 0-4,0-3-8,0 3-12,0 0-22,0 0-52,0 0-73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5:32:37.379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8B652683-87E5-4A1B-BB38-4CD1912366A1}" emma:medium="tactile" emma:mode="ink">
          <msink:context xmlns:msink="http://schemas.microsoft.com/ink/2010/main" type="writingRegion" rotatedBoundingBox="12349,3236 12549,3236 12549,3268 12349,3268"/>
        </emma:interpretation>
      </emma:emma>
    </inkml:annotationXML>
    <inkml:traceGroup>
      <inkml:annotationXML>
        <emma:emma xmlns:emma="http://www.w3.org/2003/04/emma" version="1.0">
          <emma:interpretation id="{EFF0D660-2B36-40B7-953A-39FA5D16C839}" emma:medium="tactile" emma:mode="ink">
            <msink:context xmlns:msink="http://schemas.microsoft.com/ink/2010/main" type="paragraph" rotatedBoundingBox="12349,3236 12549,3236 12549,3268 12349,32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41A82C-DEC0-455C-A927-E3B89B4F5CDA}" emma:medium="tactile" emma:mode="ink">
              <msink:context xmlns:msink="http://schemas.microsoft.com/ink/2010/main" type="line" rotatedBoundingBox="12349,3236 12549,3236 12549,3268 12349,3268"/>
            </emma:interpretation>
          </emma:emma>
        </inkml:annotationXML>
        <inkml:traceGroup>
          <inkml:annotationXML>
            <emma:emma xmlns:emma="http://www.w3.org/2003/04/emma" version="1.0">
              <emma:interpretation id="{C0030497-ECB1-4223-9C7D-8A9C5156B8F7}" emma:medium="tactile" emma:mode="ink">
                <msink:context xmlns:msink="http://schemas.microsoft.com/ink/2010/main" type="inkWord" rotatedBoundingBox="12349,3236 12549,3236 12549,3268 12349,3268"/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1370-303 148,'98'-16'1254,"-54"11"-1421,14-6 1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5:32:37.380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BFB5ACDF-302B-4C46-9B3F-8D380F3C685E}" emma:medium="tactile" emma:mode="ink">
          <msink:context xmlns:msink="http://schemas.microsoft.com/ink/2010/main" type="writingRegion" rotatedBoundingBox="10980,3592 10987,3592 10987,3685 10980,3685"/>
        </emma:interpretation>
      </emma:emma>
    </inkml:annotationXML>
    <inkml:traceGroup>
      <inkml:annotationXML>
        <emma:emma xmlns:emma="http://www.w3.org/2003/04/emma" version="1.0">
          <emma:interpretation id="{3EC36283-58F0-4C18-8EC2-E4DA75A2A670}" emma:medium="tactile" emma:mode="ink">
            <msink:context xmlns:msink="http://schemas.microsoft.com/ink/2010/main" type="paragraph" rotatedBoundingBox="10980,3592 10987,3592 10987,3685 10980,36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D4AEE3-5925-494F-9F1D-F84F7FEAAA20}" emma:medium="tactile" emma:mode="ink">
              <msink:context xmlns:msink="http://schemas.microsoft.com/ink/2010/main" type="line" rotatedBoundingBox="10980,3592 10987,3592 10987,3685 10980,3685"/>
            </emma:interpretation>
          </emma:emma>
        </inkml:annotationXML>
        <inkml:traceGroup>
          <inkml:annotationXML>
            <emma:emma xmlns:emma="http://www.w3.org/2003/04/emma" version="1.0">
              <emma:interpretation id="{3CCF2BBF-2FB9-47FC-8C09-8A5DFEA87A7C}" emma:medium="tactile" emma:mode="ink">
                <msink:context xmlns:msink="http://schemas.microsoft.com/ink/2010/main" type="inkWord" rotatedBoundingBox="10980,3592 10987,3592 10987,3685 10980,3685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$</emma:literal>
                </emma:interpretation>
                <emma:interpretation id="interp3" emma:lang="en-US" emma:confidence="0">
                  <emma:literal>\</emma:literal>
                </emma:interpretation>
                <emma:interpretation id="interp4" emma:lang="en-US" emma:confidence="0">
                  <emma:literal>/</emma:literal>
                </emma:interpretation>
              </emma:one-of>
            </emma:emma>
          </inkml:annotationXML>
          <inkml:trace contextRef="#ctx0" brushRef="#br0">1 114 348,'7'-47'2274,"-7"1"-3941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03:1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1 188,'0'0'184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2-14T06:06:24.19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17A1EBE-9388-4DFA-AF1C-752786B3AD03}" emma:medium="tactile" emma:mode="ink">
          <msink:context xmlns:msink="http://schemas.microsoft.com/ink/2010/main" type="writingRegion" rotatedBoundingBox="18719,5862 18803,5862 18803,5892 18719,5892"/>
        </emma:interpretation>
      </emma:emma>
    </inkml:annotationXML>
    <inkml:traceGroup>
      <inkml:annotationXML>
        <emma:emma xmlns:emma="http://www.w3.org/2003/04/emma" version="1.0">
          <emma:interpretation id="{081272BA-8835-4EFE-BC26-E619F1A7D4C0}" emma:medium="tactile" emma:mode="ink">
            <msink:context xmlns:msink="http://schemas.microsoft.com/ink/2010/main" type="paragraph" rotatedBoundingBox="18719,5862 18803,5862 18803,5892 18719,58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BFF0E9-75D9-4DAE-9F09-4B06215FE95C}" emma:medium="tactile" emma:mode="ink">
              <msink:context xmlns:msink="http://schemas.microsoft.com/ink/2010/main" type="line" rotatedBoundingBox="18719,5862 18803,5862 18803,5892 18719,5892"/>
            </emma:interpretation>
          </emma:emma>
        </inkml:annotationXML>
        <inkml:traceGroup>
          <inkml:annotationXML>
            <emma:emma xmlns:emma="http://www.w3.org/2003/04/emma" version="1.0">
              <emma:interpretation id="{1F5235D6-B5CD-402F-9E3A-AC6C60E93A63}" emma:medium="tactile" emma:mode="ink">
                <msink:context xmlns:msink="http://schemas.microsoft.com/ink/2010/main" type="inkWord" rotatedBoundingBox="18719,5862 18803,5862 18803,5892 18719,5892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#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16161-881 86,'6'0'128,"3"0"-27,0 0-20,-3 0-19,-1 0-11,1-3-11,1 0-7,-1-1-6,-1 0-7,1 1-3,1 0-2,-5 3-4,-2-4 0,4 4 0,-2-5-2,-2 4-4,4 1-5,-4 0-8,-4 0-6,2 1-6,-4 4-7,-1-3-15,1 0-21,-5 1-44,-2 4-82,-2-3-46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2-14T06:06:26.82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29CBEB3-D2F9-49DE-977F-7E04499BFD06}" emma:medium="tactile" emma:mode="ink">
          <msink:context xmlns:msink="http://schemas.microsoft.com/ink/2010/main" type="writingRegion" rotatedBoundingBox="27952,5913 27986,5913 27986,5915 27952,5915"/>
        </emma:interpretation>
      </emma:emma>
    </inkml:annotationXML>
    <inkml:traceGroup>
      <inkml:annotationXML>
        <emma:emma xmlns:emma="http://www.w3.org/2003/04/emma" version="1.0">
          <emma:interpretation id="{219B8118-F997-4BFA-B630-85E61D43C984}" emma:medium="tactile" emma:mode="ink">
            <msink:context xmlns:msink="http://schemas.microsoft.com/ink/2010/main" type="paragraph" rotatedBoundingBox="27952,5913 27986,5913 27986,5915 27952,59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1E2578-B60E-47F0-A3FA-DB31C9AD3621}" emma:medium="tactile" emma:mode="ink">
              <msink:context xmlns:msink="http://schemas.microsoft.com/ink/2010/main" type="line" rotatedBoundingBox="27952,5913 27986,5913 27986,5915 27952,5915"/>
            </emma:interpretation>
          </emma:emma>
        </inkml:annotationXML>
        <inkml:traceGroup>
          <inkml:annotationXML>
            <emma:emma xmlns:emma="http://www.w3.org/2003/04/emma" version="1.0">
              <emma:interpretation id="{70862F73-5337-4846-B9D4-E7EA873196F6}" emma:medium="tactile" emma:mode="ink">
                <msink:context xmlns:msink="http://schemas.microsoft.com/ink/2010/main" type="inkWord" rotatedBoundingBox="27952,5913 27986,5913 27986,5915 27952,5915"/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\</emma:literal>
                </emma:interpretation>
              </emma:one-of>
            </emma:emma>
          </inkml:annotationXML>
          <inkml:trace contextRef="#ctx0" brushRef="#br0">25394-860 32,'0'0'27,"0"0"-2,0 0-2,0 0 1,8 0 1,-8 0 1,0 0 1,1 0-1,3 0-6,-4 0-4,2 0-5,-2 2-6,7-2-12,-5 0-15,2 0-31,2 0-47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54:54.647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90151B3C-4831-4CD1-B888-D4795ADB66BC}" emma:medium="tactile" emma:mode="ink">
          <msink:context xmlns:msink="http://schemas.microsoft.com/ink/2010/main" type="inkDrawing" rotatedBoundingBox="24682,15922 25831,13851 26339,14133 25191,16205" semanticType="callout" shapeName="Other"/>
        </emma:interpretation>
      </emma:emma>
    </inkml:annotationXML>
    <inkml:trace contextRef="#ctx0" brushRef="#br0">1265 1 156,'-57'21'281,"1"3"1,1 3-1,1 2 0,1 2 1,-81 63-1,43-18-178,-158 169 1,182-166-106,4 3 0,3 2 0,4 3 0,3 2 0,5 2 0,-69 185 1,105-243-49,2 1 0,1 1 0,2-1 0,1 1 0,2 1 0,1-1 1,3 59-1,3-66-9,1 0 0,1 1 0,2-1 0,0-1 0,2 1 1,1-2-1,2 1 0,0-1 0,30 46 0,-18-38-144,30 31 0,-10-17-129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55:06.366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7E1AE99D-95A9-4E4F-89D2-7DCC63A66B1A}" emma:medium="tactile" emma:mode="ink">
          <msink:context xmlns:msink="http://schemas.microsoft.com/ink/2010/main" type="inkDrawing"/>
        </emma:interpretation>
      </emma:emma>
    </inkml:annotationXML>
    <inkml:trace contextRef="#ctx0" brushRef="#br0">4 14 152,'0'-4'324,"-4"1"140,4 0-312,0-1 88,4 11-912,0-4 200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55:08.428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25D17085-FE45-4FCD-9159-22C09EA1F309}" emma:medium="tactile" emma:mode="ink">
          <msink:context xmlns:msink="http://schemas.microsoft.com/ink/2010/main" type="inkDrawing"/>
        </emma:interpretation>
      </emma:emma>
    </inkml:annotationXML>
    <inkml:trace contextRef="#ctx0" brushRef="#br0">10 0 100,'-1'0'37,"1"0"0,-1 0 1,1 0-1,-1 1 0,1-1 0,-1 0 0,1 0 0,0 0 1,-1 1-1,1-1 0,-1 0 0,1 0 0,0 1 0,-1-1 1,1 0-1,0 1 0,-1-1 0,1 0 0,0 1 1,0-1-1,-1 1 0,1-1 0,0 0 0,0 1 0,0-1 1,-1 1-1,1-1 0,0 1 0,0-1 0,0 1 0,0-1 1,0 1-1,0-1 0,0 1 0,3 27 36,-2-25-118,0 1 0,0 0 0,1 0 0,-1 0 0,1 0 0,0-1 0,0 1 0,0-1 0,0 1 1,0-1-1,5 4 0,19 16-493,-18-19 345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55:10.955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BBFA85D7-F2DC-44C2-9952-57E5131BA78B}" emma:medium="tactile" emma:mode="ink">
          <msink:context xmlns:msink="http://schemas.microsoft.com/ink/2010/main" type="inkDrawing"/>
        </emma:interpretation>
      </emma:emma>
    </inkml:annotationXML>
    <inkml:trace contextRef="#ctx0" brushRef="#br0">2 11 36,'0'0'25,"0"-1"0,0 1 0,-1 0 0,1-1 0,0 1 0,0 0 0,0-1 1,0 1-1,0 0 0,0 0 0,0-1 0,0 1 0,0 0 0,0-1 0,0 1 0,0 0 0,0-1 0,0 1 0,0 0 0,1 0 0,-1-1 0,0 1 1,0 0-1,0-1 0,0 1 0,0 0 0,1 0 0,-1-1 0,0 1 0,0 0 0,1 0 0,-1 0 0,0-1 0,0 1 0,1 0 0,-1 0 0,0 0 0,0 0 1,1 0-1,-1 0 0,0-1 0,1 1 0,-1 0 0,0 0 0,1 0 0,-1 0 0,0 0 0,0 0 0,1 0 0,-1 0 0,0 0 0,1 0 0,-1 0 1,1 1-1,0-1-54,0 0 13,17 16-769,-17-16 508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55:16.239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3DF69FB6-9940-47F1-B6F6-7DFE86FDF7D6}" emma:medium="tactile" emma:mode="ink">
          <msink:context xmlns:msink="http://schemas.microsoft.com/ink/2010/main" type="inkDrawing"/>
        </emma:interpretation>
      </emma:emma>
    </inkml:annotationXML>
    <inkml:trace contextRef="#ctx0" brushRef="#br0">1 164 448,'0'-3'165,"1"-1"-1,0 1 1,1 0-1,-1 0 1,1 0 0,-1 0-1,1 0 1,3-4-1,10-21 75,-13 22-259,1-1 1,0 1 0,0 0-1,0 0 1,1 1 0,0-1 0,0 1-1,1 0 1,-1 0 0,1 0-1,6-4 1,5-7-503,2-1-204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55:16.788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3883A0AA-62F5-4838-8C73-77A960BC69AD}" emma:medium="tactile" emma:mode="ink">
          <msink:context xmlns:msink="http://schemas.microsoft.com/ink/2010/main" type="inkDrawing"/>
        </emma:interpretation>
      </emma:emma>
    </inkml:annotationXML>
    <inkml:trace contextRef="#ctx0" brushRef="#br0">108 0 180,'-8'4'288,"-3"-1"-84,4 0-88,-4 4-56,-4-4-40,0 4-48,-4 3-104,-3 0-156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55:3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0 454 112,'0'0'148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57:4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96,'82'-20'120,"-5"0"-108,5-10-92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03:3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7 240,'-2'9'1950,"5"-10"-1875,4-5-810,4-3-95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57:5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4 620,'0'0'648,"0"-4"-72,0 8-720,-3-4-20,3 6-112,-8-6-164,8 4-228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57:5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47 60,'-16'-1'948,"16"0"-916,-1 1 0,1 0 0,0 0-1,-1 0 1,1-1 0,0 1 0,-1 0 0,1 0 0,0 0 0,-1 0 0,1 0 0,0 0 0,-1 0 0,1 0 0,-1 0-1,1 0 1,0 0 0,-1 0 0,1 0 0,0 0 0,-1 0 0,1 0 0,0 0 0,-1 0 0,1 0 0,0 0-1,-1 1 1,1-1 0,0 0 0,-1 0 0,1 0 0,0 1 0,-1-1 0,1 0 0,0 0 0,0 1 0,-1-1-1,1 0 1,0 1 0,0-1 0,0 0 0,-1 1 0,1-1 0,0 0 0,0 1 0,0-1 0,0 0 0,0 1-1,0-1 1,0 1 0,0-1 0,0 0 0,0 1 0,0 0 0,0-1 160,0-4-220,1 0 1,-1 0-1,0 0 0,-1 1 1,1-1-1,-1 0 1,1 0-1,-3-6 0,-1 4-1102,1 0 422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57:55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28,'0'0'56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58:0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21 120,'0'-3'496,"0"-1"-436,0 1-100,0 0-104,0-4-100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54:54.291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CC59B399-9FD0-44EB-BB05-61F8D43D66CC}" emma:medium="tactile" emma:mode="ink">
          <msink:context xmlns:msink="http://schemas.microsoft.com/ink/2010/main" type="writingRegion" rotatedBoundingBox="30406,14986 35264,14986 35264,15644 30406,15644"/>
        </emma:interpretation>
      </emma:emma>
    </inkml:annotationXML>
    <inkml:traceGroup>
      <inkml:annotationXML>
        <emma:emma xmlns:emma="http://www.w3.org/2003/04/emma" version="1.0">
          <emma:interpretation id="{78430997-3E18-42D2-BC1E-2465E3C1733B}" emma:medium="tactile" emma:mode="ink">
            <msink:context xmlns:msink="http://schemas.microsoft.com/ink/2010/main" type="paragraph" rotatedBoundingBox="30406,14986 35264,14986 35264,15644 30406,156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6853E1-CF70-45F5-9FB0-C19D7DC39063}" emma:medium="tactile" emma:mode="ink">
              <msink:context xmlns:msink="http://schemas.microsoft.com/ink/2010/main" type="line" rotatedBoundingBox="30406,14986 35264,14986 35264,15644 30406,15644"/>
            </emma:interpretation>
          </emma:emma>
        </inkml:annotationXML>
        <inkml:traceGroup>
          <inkml:annotationXML>
            <emma:emma xmlns:emma="http://www.w3.org/2003/04/emma" version="1.0">
              <emma:interpretation id="{81D674B1-DA5A-46DA-844B-D6CE950179BD}" emma:medium="tactile" emma:mode="ink">
                <msink:context xmlns:msink="http://schemas.microsoft.com/ink/2010/main" type="inkWord" rotatedBoundingBox="30406,14986 30547,14986 30547,15367 30406,15367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)</emma:literal>
                </emma:interpretation>
                <emma:interpretation id="interp2" emma:lang="en-US" emma:confidence="0">
                  <emma:literal>\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;</emma:literal>
                </emma:interpretation>
              </emma:one-of>
            </emma:emma>
          </inkml:annotationXML>
          <inkml:trace contextRef="#ctx0" brushRef="#br0">-4468-36 376,'-8'-13'606,"-1"-7"-20,10 18-568,-1 1-1,1 0 1,-1-1 0,1 1-1,0 0 1,0 0 0,0 0-1,-1 0 1,1 0 0,0-1-1,0 2 1,1-1 0,-1 0-1,0 0 1,0 0 0,0 0-1,0 1 1,1-1 0,1 0 0,21-11 81,-15 8-85,0-1 0,0 0 0,0-1 0,9-7 0,-15 11-14,-1 0 0,0 0 1,0 0-1,0-1 0,0 1 0,-1-1 0,1 1 1,0-1-1,-1 0 0,0 0 0,0 1 0,0-1 1,0 0-1,0 0 0,0 0 0,-1 0 0,0 0 1,1-5-1,-2 0-31,0 0 0,0 1 0,-1-1 0,0 0 0,0 1 0,0-1 0,-1 1 1,0 0-1,-1 0 0,-8-13 0,-6-6-253,-31-32 0,26 30-22,5 8-43</inkml:trace>
        </inkml:traceGroup>
        <inkml:traceGroup>
          <inkml:annotationXML>
            <emma:emma xmlns:emma="http://www.w3.org/2003/04/emma" version="1.0">
              <emma:interpretation id="{9DEFBD46-B071-45A0-927A-249DA611ADB9}" emma:medium="tactile" emma:mode="ink">
                <msink:context xmlns:msink="http://schemas.microsoft.com/ink/2010/main" type="inkWord" rotatedBoundingBox="34908,15403 35264,15403 35264,15644 34908,15644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,</emma:literal>
                </emma:interpretation>
                <emma:interpretation id="interp8" emma:lang="en-US" emma:confidence="0">
                  <emma:literal>:</emma:literal>
                </emma:interpretation>
                <emma:interpretation id="interp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34927">1 241 800,'7'-17'2522,"227"-80"-386,-226 92-2388,1-1 0,-1 0 0,0 0-1,0-1 1,-1 0 0,0 0-1,0-1 1,-1 0 0,0 0 0,7-11-1,0-1-856,2 0-169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55:1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3145 1260 268,'0'0'427,"41"3"-74,34 30-753,-64-29 128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5:33:31.694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D5E0A93D-DF17-4AF8-8A18-A04D04E9FAD4}" emma:medium="tactile" emma:mode="ink">
          <msink:context xmlns:msink="http://schemas.microsoft.com/ink/2010/main" type="writingRegion" rotatedBoundingBox="17593,12083 17751,12083 17751,12129 17593,12129"/>
        </emma:interpretation>
      </emma:emma>
    </inkml:annotationXML>
    <inkml:traceGroup>
      <inkml:annotationXML>
        <emma:emma xmlns:emma="http://www.w3.org/2003/04/emma" version="1.0">
          <emma:interpretation id="{138A56F7-1142-4742-9229-69707D7DB924}" emma:medium="tactile" emma:mode="ink">
            <msink:context xmlns:msink="http://schemas.microsoft.com/ink/2010/main" type="paragraph" rotatedBoundingBox="17593,12083 17751,12083 17751,12129 17593,121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A468D1-2FCB-493E-AC66-C06AF52C9064}" emma:medium="tactile" emma:mode="ink">
              <msink:context xmlns:msink="http://schemas.microsoft.com/ink/2010/main" type="line" rotatedBoundingBox="17593,12083 17751,12083 17751,12129 17593,12129"/>
            </emma:interpretation>
          </emma:emma>
        </inkml:annotationXML>
        <inkml:traceGroup>
          <inkml:annotationXML>
            <emma:emma xmlns:emma="http://www.w3.org/2003/04/emma" version="1.0">
              <emma:interpretation id="{EBD8159C-0827-4219-9A91-84AEFD04FC0B}" emma:medium="tactile" emma:mode="ink">
                <msink:context xmlns:msink="http://schemas.microsoft.com/ink/2010/main" type="inkWord" rotatedBoundingBox="17593,12083 17751,12083 17751,12129 17593,12129"/>
              </emma:interpretation>
            </emma:emma>
          </inkml:annotationXML>
          <inkml:trace contextRef="#ctx0" brushRef="#br0">159 150 2225,'-118'46'80,"109"-46"256,5 0-336,0 0-32,-2 0-256,6 0-288,0 0-32,-8 0 127,-1-8-175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2-16T05:19:56.198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74B6ED7-66A4-4DCE-8AEE-A441392D4243}" emma:medium="tactile" emma:mode="ink">
          <msink:context xmlns:msink="http://schemas.microsoft.com/ink/2010/main" type="inkDrawing" rotatedBoundingBox="23871,10762 24012,10765 24012,10770 23870,10767" shapeName="Other"/>
        </emma:interpretation>
      </emma:emma>
    </inkml:annotationXML>
    <inkml:trace contextRef="#ctx0" brushRef="#br0">0-1 56,'0'0'57,"0"0"-12,0 0-11,0 0-11,0 0-10,0 0-6,7 0-2,-7 1-1,2-1-3,-2 0 1,0 0-1,-2 0-1,2 0 0,0 0 1,0 0 0,0 0 0,2 0 0,-2 0 1,6 0 0,-2 0-1,1 0 0,3 0-1,-7 0 0,9 0 1,-1 0-2,2 0-4,2 0-5,-2 0-6,4 0-17,4 0-14,1 5-18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04:1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52,'0'0'756,"0"-3"-660,7-1-76,-3 4-20,7 0 4,8-3-8,3 0-80,4-4-232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7:05:5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31 208,'41'10'368,"0"0"-152,3-7-76,1-3-48,-1 0-32,5 0-24,-1-7-16,4-3-64,11-6-120,-4-4-180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6:52:05.257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38C525DE-1837-4446-BD82-69D83B8B1927}" emma:medium="tactile" emma:mode="ink">
          <msink:context xmlns:msink="http://schemas.microsoft.com/ink/2010/main" type="inkDrawing"/>
        </emma:interpretation>
      </emma:emma>
    </inkml:annotationXML>
    <inkml:trace contextRef="#ctx0" brushRef="#br0">1 10 208,'0'0'501,"22"-9"1183,27 48-1277,-25-13-118,-21-25-311,-1 1-1,0 0 1,0-1 0,0 1 0,0 0 0,0 0-1,0 0 1,0 0 0,-1 0 0,1 1 0,-1-1-1,0 0 1,0 1 0,0-1 0,0 1 0,0-1-1,0 1 1,0-1 0,-1 1 0,1 0 0,-1-1-1,0 1 1,0 0 0,0-1 0,-1 4 0,-2 13-745,-4 1-254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6:57:01.417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B1EC2530-4545-4586-90FF-3F6B572AD5B5}" emma:medium="tactile" emma:mode="ink">
          <msink:context xmlns:msink="http://schemas.microsoft.com/ink/2010/main" type="writingRegion" rotatedBoundingBox="7847,21708 7862,21708 7862,21723 7847,21723"/>
        </emma:interpretation>
      </emma:emma>
    </inkml:annotationXML>
    <inkml:traceGroup>
      <inkml:annotationXML>
        <emma:emma xmlns:emma="http://www.w3.org/2003/04/emma" version="1.0">
          <emma:interpretation id="{52B10F8F-C7A8-4481-A61B-FEC57253F2CE}" emma:medium="tactile" emma:mode="ink">
            <msink:context xmlns:msink="http://schemas.microsoft.com/ink/2010/main" type="paragraph" rotatedBoundingBox="7847,21708 7862,21708 7862,21723 7847,217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C5BE27-569A-4711-812E-2D27E9CE5DB5}" emma:medium="tactile" emma:mode="ink">
              <msink:context xmlns:msink="http://schemas.microsoft.com/ink/2010/main" type="line" rotatedBoundingBox="7847,21708 7862,21708 7862,21723 7847,21723"/>
            </emma:interpretation>
          </emma:emma>
        </inkml:annotationXML>
        <inkml:traceGroup>
          <inkml:annotationXML>
            <emma:emma xmlns:emma="http://www.w3.org/2003/04/emma" version="1.0">
              <emma:interpretation id="{DC6CC815-DA91-4D8C-A7B8-036B35B6BE9E}" emma:medium="tactile" emma:mode="ink">
                <msink:context xmlns:msink="http://schemas.microsoft.com/ink/2010/main" type="inkWord" rotatedBoundingBox="7847,21708 7862,21708 7862,21723 7847,21723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\</emma:literal>
                </emma:interpretation>
                <emma:interpretation id="interp3" emma:lang="en-US" emma:confidence="0">
                  <emma:literal>`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0 0 12,'0'0'56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81050" y="688975"/>
            <a:ext cx="52625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68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charset="0"/>
              </a:defRPr>
            </a:lvl1pPr>
          </a:lstStyle>
          <a:p>
            <a:fld id="{D85F2307-3D02-499F-A7ED-5480735EB8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908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6524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13049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95897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261143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326555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0B471E-478C-4991-AC16-A9DEB8FC6CDA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94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F2307-3D02-499F-A7ED-5480735EB8D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66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8D1AB8-CAF1-4FE0-B4CC-5DBBC0D0DFB7}" type="slidenum">
              <a:rPr lang="en-US"/>
              <a:pPr/>
              <a:t>23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43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768518-CD41-450A-BB28-CDF7AF27499C}" type="slidenum">
              <a:rPr lang="en-US"/>
              <a:pPr/>
              <a:t>26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88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180EE43-1A9C-4EEC-A034-CE7EB4288A93}" type="slidenum">
              <a:rPr lang="en-US" altLang="en-US" smtClean="0">
                <a:latin typeface="Helvetica" pitchFamily="-84" charset="0"/>
              </a:rPr>
              <a:pPr/>
              <a:t>27</a:t>
            </a:fld>
            <a:endParaRPr lang="en-US" altLang="en-US">
              <a:latin typeface="Helvetica" pitchFamily="-8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858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909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xmlns="" id="{7712BD98-8FD1-4C5B-ACCD-B506C3F30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3646A7-87D1-4E08-9877-083F79BE34C5}" type="slidenum">
              <a:rPr lang="en-US" altLang="en-US" smtClean="0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xmlns="" id="{8DCF3906-A485-420D-A07D-6796D1373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xmlns="" id="{97B4482B-2E5E-4B60-925B-792A62447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948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xmlns="" id="{7712BD98-8FD1-4C5B-ACCD-B506C3F30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3646A7-87D1-4E08-9877-083F79BE34C5}" type="slidenum">
              <a:rPr lang="en-US" altLang="en-US" smtClean="0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xmlns="" id="{8DCF3906-A485-420D-A07D-6796D1373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xmlns="" id="{97B4482B-2E5E-4B60-925B-792A62447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431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D09994-1BDE-485B-9276-B549AB3476C8}" type="slidenum">
              <a:rPr lang="en-US"/>
              <a:pPr/>
              <a:t>35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13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EBD5DC-9506-4F27-87C5-88F8866DFF1F}" type="slidenum">
              <a:rPr lang="en-US"/>
              <a:pPr/>
              <a:t>36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7A5539-FB78-481D-8F59-E25860CD1FFF}" type="slidenum">
              <a:rPr lang="en-US"/>
              <a:pPr/>
              <a:t>39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82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4B4F967-02BE-4865-B6E2-597C250E9504}" type="slidenum">
              <a:rPr lang="en-US" altLang="en-US" smtClean="0">
                <a:latin typeface="Helvetica" pitchFamily="-84" charset="0"/>
              </a:rPr>
              <a:pPr/>
              <a:t>2</a:t>
            </a:fld>
            <a:endParaRPr lang="en-US" altLang="en-US">
              <a:latin typeface="Helvetica" pitchFamily="-8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338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626CE1-23F0-44BB-BD32-5ADAEB21D9D2}" type="slidenum">
              <a:rPr lang="en-US"/>
              <a:pPr/>
              <a:t>42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13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E15B22-8EE2-4F96-B49F-F1746FC1E309}" type="slidenum">
              <a:rPr lang="en-US"/>
              <a:pPr/>
              <a:t>43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03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F38F00-A7C9-41F1-9F48-12BD35D964C2}" type="slidenum">
              <a:rPr lang="en-US"/>
              <a:pPr/>
              <a:t>5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Multithreaded process are efficient and faster than single threaded process.</a:t>
            </a:r>
          </a:p>
        </p:txBody>
      </p:sp>
    </p:spTree>
    <p:extLst>
      <p:ext uri="{BB962C8B-B14F-4D97-AF65-F5344CB8AC3E}">
        <p14:creationId xmlns:p14="http://schemas.microsoft.com/office/powerpoint/2010/main" val="1167167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xmlns="" id="{B3B691F4-8A83-4EB6-9CC2-A3360F1AD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xmlns="" id="{EF4246C7-27CE-4111-80E3-59FD3BCD5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024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816EF99-4185-42AD-A33E-DD94C8438AFF}" type="slidenum">
              <a:rPr lang="en-US" altLang="en-US" smtClean="0">
                <a:latin typeface="Helvetica" pitchFamily="-84" charset="0"/>
              </a:rPr>
              <a:pPr/>
              <a:t>11</a:t>
            </a:fld>
            <a:endParaRPr lang="en-US" altLang="en-US">
              <a:latin typeface="Helvetica" pitchFamily="-8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690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256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847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219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xmlns="" id="{B307F2A2-9C89-4CCD-8947-EF9F7A7FA4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4200DDC-C11B-49B3-97E9-1ED578740C37}" type="slidenum">
              <a:rPr lang="en-US" altLang="en-US" smtClean="0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xmlns="" id="{FB56883D-676A-482F-9E14-FE9A4AE241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xmlns="" id="{A2F62D35-9C65-414C-A86A-3FDBE9961F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99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98450" y="3948113"/>
            <a:ext cx="12915900" cy="268287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ＭＳ Ｐゴシック" charset="-128"/>
              </a:endParaRP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ＭＳ Ｐゴシック" charset="-128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ＭＳ Ｐゴシック" charset="-128"/>
              </a:endParaRPr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647238" y="8818563"/>
            <a:ext cx="406876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>
                <a:solidFill>
                  <a:srgbClr val="33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1275" y="8818563"/>
            <a:ext cx="36861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>
                <a:solidFill>
                  <a:srgbClr val="336699"/>
                </a:solidFill>
                <a:latin typeface="Helvetica" charset="0"/>
              </a:rPr>
              <a:t>Operating System Concepts – 8</a:t>
            </a:r>
            <a:r>
              <a:rPr lang="en-US" sz="1400" b="1" baseline="30000">
                <a:solidFill>
                  <a:srgbClr val="336699"/>
                </a:solidFill>
                <a:latin typeface="Helvetica" charset="0"/>
              </a:rPr>
              <a:t>th</a:t>
            </a:r>
            <a:r>
              <a:rPr lang="en-US" sz="1400" b="1">
                <a:solidFill>
                  <a:srgbClr val="336699"/>
                </a:solidFill>
                <a:latin typeface="Helvetica" charset="0"/>
              </a:rPr>
              <a:t> Edition</a:t>
            </a: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1900" y="5543550"/>
            <a:ext cx="3092450" cy="2125663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837113" y="5354638"/>
            <a:ext cx="3505200" cy="2517775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>
              <a:defRPr/>
            </a:pPr>
            <a:endParaRPr lang="en-US">
              <a:cs typeface="ＭＳ Ｐゴシック" charset="-128"/>
            </a:endParaRPr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333"/>
          </a:xfrm>
        </p:spPr>
        <p:txBody>
          <a:bodyPr/>
          <a:lstStyle>
            <a:lvl1pPr>
              <a:defRPr sz="61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7007" y="370417"/>
            <a:ext cx="3217068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70417"/>
            <a:ext cx="9422607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5875867"/>
            <a:ext cx="11658600" cy="181610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875618"/>
            <a:ext cx="11658600" cy="2000249"/>
          </a:xfrm>
        </p:spPr>
        <p:txBody>
          <a:bodyPr anchor="b"/>
          <a:lstStyle>
            <a:lvl1pPr marL="0" indent="0">
              <a:buNone/>
              <a:defRPr sz="2900"/>
            </a:lvl1pPr>
            <a:lvl2pPr marL="653110" indent="0">
              <a:buNone/>
              <a:defRPr sz="2600"/>
            </a:lvl2pPr>
            <a:lvl3pPr marL="1306220" indent="0">
              <a:buNone/>
              <a:defRPr sz="2300"/>
            </a:lvl3pPr>
            <a:lvl4pPr marL="1959331" indent="0">
              <a:buNone/>
              <a:defRPr sz="2000"/>
            </a:lvl4pPr>
            <a:lvl5pPr marL="2612441" indent="0">
              <a:buNone/>
              <a:defRPr sz="2000"/>
            </a:lvl5pPr>
            <a:lvl6pPr marL="3265551" indent="0">
              <a:buNone/>
              <a:defRPr sz="2000"/>
            </a:lvl6pPr>
            <a:lvl7pPr marL="3918661" indent="0">
              <a:buNone/>
              <a:defRPr sz="2000"/>
            </a:lvl7pPr>
            <a:lvl8pPr marL="4571771" indent="0">
              <a:buNone/>
              <a:defRPr sz="2000"/>
            </a:lvl8pPr>
            <a:lvl9pPr marL="5224882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6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184"/>
            <a:ext cx="12344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6817"/>
            <a:ext cx="6060282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99833"/>
            <a:ext cx="6060282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38" y="2046817"/>
            <a:ext cx="6062663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38" y="2899833"/>
            <a:ext cx="6062663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64067"/>
            <a:ext cx="4512470" cy="1549400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64067"/>
            <a:ext cx="7667625" cy="7804151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1913467"/>
            <a:ext cx="4512470" cy="6254751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6400800"/>
            <a:ext cx="8229600" cy="755651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817033"/>
            <a:ext cx="8229600" cy="548640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7156451"/>
            <a:ext cx="8229600" cy="1073149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28625" y="0"/>
            <a:ext cx="1793875" cy="121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69888"/>
            <a:ext cx="123444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1" rIns="130622" bIns="6531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9675" y="1644650"/>
            <a:ext cx="12344400" cy="604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342900" cy="3048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685800" y="1147763"/>
            <a:ext cx="121158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 lIns="130622" tIns="65311" rIns="130622" bIns="65311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3048000"/>
            <a:ext cx="342900" cy="3048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146440" name="Rectangle 8"/>
          <p:cNvSpPr>
            <a:spLocks noChangeArrowheads="1"/>
          </p:cNvSpPr>
          <p:nvPr/>
        </p:nvSpPr>
        <p:spPr bwMode="auto">
          <a:xfrm>
            <a:off x="0" y="6096000"/>
            <a:ext cx="342900" cy="3048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6403975" y="8818563"/>
            <a:ext cx="631825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>
                <a:solidFill>
                  <a:srgbClr val="006699"/>
                </a:solidFill>
                <a:latin typeface="Helvetica" charset="0"/>
              </a:rPr>
              <a:t>4.</a:t>
            </a:r>
            <a:fld id="{1D2BBA59-132A-4C4C-8F11-BA90418171D4}" type="slidenum">
              <a:rPr lang="en-US" sz="1400" b="1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sz="14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46442" name="Text Box 10"/>
          <p:cNvSpPr txBox="1">
            <a:spLocks noChangeArrowheads="1"/>
          </p:cNvSpPr>
          <p:nvPr/>
        </p:nvSpPr>
        <p:spPr bwMode="auto">
          <a:xfrm>
            <a:off x="9734550" y="8783638"/>
            <a:ext cx="40703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>
                <a:solidFill>
                  <a:srgbClr val="00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146443" name="Text Box 11"/>
          <p:cNvSpPr txBox="1">
            <a:spLocks noChangeArrowheads="1"/>
          </p:cNvSpPr>
          <p:nvPr/>
        </p:nvSpPr>
        <p:spPr bwMode="auto">
          <a:xfrm>
            <a:off x="279400" y="8828088"/>
            <a:ext cx="36861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>
                <a:solidFill>
                  <a:srgbClr val="006699"/>
                </a:solidFill>
                <a:latin typeface="Helvetica" charset="0"/>
              </a:rPr>
              <a:t>Operating System Concepts – 8</a:t>
            </a:r>
            <a:r>
              <a:rPr lang="en-US" sz="1400" b="1" baseline="30000">
                <a:solidFill>
                  <a:srgbClr val="006699"/>
                </a:solidFill>
                <a:latin typeface="Helvetica" charset="0"/>
              </a:rPr>
              <a:t>th</a:t>
            </a:r>
            <a:r>
              <a:rPr lang="en-US" sz="1400" b="1">
                <a:solidFill>
                  <a:srgbClr val="006699"/>
                </a:solidFill>
                <a:latin typeface="Helvetica" charset="0"/>
              </a:rPr>
              <a:t> Edition</a:t>
            </a: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1661775" y="7799388"/>
            <a:ext cx="1925638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  <p:sldLayoutId id="2147483705" r:id="rId3"/>
    <p:sldLayoutId id="2147483704" r:id="rId4"/>
    <p:sldLayoutId id="2147483703" r:id="rId5"/>
    <p:sldLayoutId id="2147483702" r:id="rId6"/>
    <p:sldLayoutId id="2147483701" r:id="rId7"/>
    <p:sldLayoutId id="2147483700" r:id="rId8"/>
    <p:sldLayoutId id="2147483699" r:id="rId9"/>
    <p:sldLayoutId id="2147483698" r:id="rId10"/>
    <p:sldLayoutId id="214748369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5pPr>
      <a:lvl6pPr marL="65311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6pPr>
      <a:lvl7pPr marL="130622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7pPr>
      <a:lvl8pPr marL="195933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8pPr>
      <a:lvl9pPr marL="261244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9pPr>
    </p:titleStyle>
    <p:bodyStyle>
      <a:lvl1pPr marL="488950" indent="-48895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1060450" indent="-407988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550988" indent="-325438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charset="2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2039938" indent="-325438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2530475" indent="-325438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318391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383702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449013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514324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customXml" Target="../ink/ink34.xml"/><Relationship Id="rId7" Type="http://schemas.openxmlformats.org/officeDocument/2006/relationships/customXml" Target="../ink/ink3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customXml" Target="../ink/ink35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customXml" Target="../ink/ink41.xml"/><Relationship Id="rId3" Type="http://schemas.openxmlformats.org/officeDocument/2006/relationships/image" Target="../media/image21.emf"/><Relationship Id="rId7" Type="http://schemas.openxmlformats.org/officeDocument/2006/relationships/customXml" Target="../ink/ink38.xml"/><Relationship Id="rId12" Type="http://schemas.openxmlformats.org/officeDocument/2006/relationships/image" Target="../media/image3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11" Type="http://schemas.openxmlformats.org/officeDocument/2006/relationships/customXml" Target="../ink/ink40.xml"/><Relationship Id="rId5" Type="http://schemas.openxmlformats.org/officeDocument/2006/relationships/customXml" Target="../ink/ink37.xml"/><Relationship Id="rId10" Type="http://schemas.openxmlformats.org/officeDocument/2006/relationships/image" Target="../media/image35.emf"/><Relationship Id="rId4" Type="http://schemas.openxmlformats.org/officeDocument/2006/relationships/image" Target="../media/image25.emf"/><Relationship Id="rId9" Type="http://schemas.openxmlformats.org/officeDocument/2006/relationships/customXml" Target="../ink/ink39.xml"/><Relationship Id="rId14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3.pn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26" Type="http://schemas.openxmlformats.org/officeDocument/2006/relationships/customXml" Target="../ink/ink49.xml"/><Relationship Id="rId39" Type="http://schemas.openxmlformats.org/officeDocument/2006/relationships/image" Target="../media/image85.png"/><Relationship Id="rId3" Type="http://schemas.openxmlformats.org/officeDocument/2006/relationships/image" Target="../media/image28.jpg"/><Relationship Id="rId21" Type="http://schemas.openxmlformats.org/officeDocument/2006/relationships/image" Target="../media/image77.png"/><Relationship Id="rId34" Type="http://schemas.openxmlformats.org/officeDocument/2006/relationships/customXml" Target="../ink/ink50.xml"/><Relationship Id="rId42" Type="http://schemas.openxmlformats.org/officeDocument/2006/relationships/customXml" Target="../ink/ink55.xml"/><Relationship Id="rId7" Type="http://schemas.openxmlformats.org/officeDocument/2006/relationships/image" Target="../media/image73.png"/><Relationship Id="rId12" Type="http://schemas.openxmlformats.org/officeDocument/2006/relationships/customXml" Target="../ink/ink45.xml"/><Relationship Id="rId25" Type="http://schemas.openxmlformats.org/officeDocument/2006/relationships/image" Target="../media/image41.emf"/><Relationship Id="rId33" Type="http://schemas.openxmlformats.org/officeDocument/2006/relationships/image" Target="../media/image83.png"/><Relationship Id="rId38" Type="http://schemas.openxmlformats.org/officeDocument/2006/relationships/customXml" Target="../ink/ink53.xml"/><Relationship Id="rId2" Type="http://schemas.openxmlformats.org/officeDocument/2006/relationships/image" Target="../media/image27.png"/><Relationship Id="rId16" Type="http://schemas.openxmlformats.org/officeDocument/2006/relationships/customXml" Target="../ink/ink46.xml"/><Relationship Id="rId41" Type="http://schemas.openxmlformats.org/officeDocument/2006/relationships/image" Target="../media/image42.emf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74.png"/><Relationship Id="rId24" Type="http://schemas.openxmlformats.org/officeDocument/2006/relationships/customXml" Target="../ink/ink48.xml"/><Relationship Id="rId37" Type="http://schemas.openxmlformats.org/officeDocument/2006/relationships/customXml" Target="../ink/ink52.xml"/><Relationship Id="rId40" Type="http://schemas.openxmlformats.org/officeDocument/2006/relationships/customXml" Target="../ink/ink54.xml"/><Relationship Id="rId15" Type="http://schemas.openxmlformats.org/officeDocument/2006/relationships/image" Target="../media/image24.png"/><Relationship Id="rId23" Type="http://schemas.openxmlformats.org/officeDocument/2006/relationships/image" Target="../media/image78.png"/><Relationship Id="rId36" Type="http://schemas.openxmlformats.org/officeDocument/2006/relationships/image" Target="../media/image84.png"/><Relationship Id="rId10" Type="http://schemas.openxmlformats.org/officeDocument/2006/relationships/customXml" Target="../ink/ink44.xml"/><Relationship Id="rId4" Type="http://schemas.openxmlformats.org/officeDocument/2006/relationships/customXml" Target="../ink/ink42.xml"/><Relationship Id="rId9" Type="http://schemas.openxmlformats.org/officeDocument/2006/relationships/image" Target="../media/image7.png"/><Relationship Id="rId22" Type="http://schemas.openxmlformats.org/officeDocument/2006/relationships/customXml" Target="../ink/ink47.xml"/><Relationship Id="rId35" Type="http://schemas.openxmlformats.org/officeDocument/2006/relationships/customXml" Target="../ink/ink51.xml"/><Relationship Id="rId43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3" Type="http://schemas.openxmlformats.org/officeDocument/2006/relationships/audio" Target="../media/media3.m4a"/><Relationship Id="rId7" Type="http://schemas.openxmlformats.org/officeDocument/2006/relationships/image" Target="../media/image13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customXml" Target="../ink/ink8.xml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customXml" Target="../ink/ink5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7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6.emf"/><Relationship Id="rId4" Type="http://schemas.openxmlformats.org/officeDocument/2006/relationships/customXml" Target="../ink/ink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customXml" Target="../ink/ink1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4.xml"/><Relationship Id="rId11" Type="http://schemas.openxmlformats.org/officeDocument/2006/relationships/image" Target="../media/image35.png"/><Relationship Id="rId5" Type="http://schemas.openxmlformats.org/officeDocument/2006/relationships/image" Target="../media/image33.png"/><Relationship Id="rId15" Type="http://schemas.openxmlformats.org/officeDocument/2006/relationships/image" Target="../media/image36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34.png"/><Relationship Id="rId14" Type="http://schemas.openxmlformats.org/officeDocument/2006/relationships/customXml" Target="../ink/ink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19.xml"/><Relationship Id="rId17" Type="http://schemas.openxmlformats.org/officeDocument/2006/relationships/customXml" Target="../ink/ink23.xml"/><Relationship Id="rId2" Type="http://schemas.openxmlformats.org/officeDocument/2006/relationships/audio" Target="../media/media1.m4a"/><Relationship Id="rId16" Type="http://schemas.openxmlformats.org/officeDocument/2006/relationships/image" Target="../media/image44.png"/><Relationship Id="rId20" Type="http://schemas.openxmlformats.org/officeDocument/2006/relationships/image" Target="../media/image46.png"/><Relationship Id="rId1" Type="http://schemas.microsoft.com/office/2007/relationships/media" Target="../media/media1.m4a"/><Relationship Id="rId6" Type="http://schemas.openxmlformats.org/officeDocument/2006/relationships/image" Target="../media/image13.png"/><Relationship Id="rId11" Type="http://schemas.openxmlformats.org/officeDocument/2006/relationships/customXml" Target="../ink/ink21.xml"/><Relationship Id="rId5" Type="http://schemas.openxmlformats.org/officeDocument/2006/relationships/image" Target="../media/image12.jpeg"/><Relationship Id="rId15" Type="http://schemas.openxmlformats.org/officeDocument/2006/relationships/customXml" Target="../ink/ink22.xml"/><Relationship Id="rId10" Type="http://schemas.openxmlformats.org/officeDocument/2006/relationships/image" Target="../media/image41.png"/><Relationship Id="rId19" Type="http://schemas.openxmlformats.org/officeDocument/2006/relationships/customXml" Target="../ink/ink24.xml"/><Relationship Id="rId4" Type="http://schemas.openxmlformats.org/officeDocument/2006/relationships/notesSlide" Target="../notesSlides/notesSlide4.xml"/><Relationship Id="rId9" Type="http://schemas.openxmlformats.org/officeDocument/2006/relationships/customXml" Target="../ink/ink20.xml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customXml" Target="../ink/ink27.xml"/><Relationship Id="rId10" Type="http://schemas.openxmlformats.org/officeDocument/2006/relationships/image" Target="../media/image20.emf"/><Relationship Id="rId4" Type="http://schemas.openxmlformats.org/officeDocument/2006/relationships/image" Target="../media/image17.emf"/><Relationship Id="rId9" Type="http://schemas.openxmlformats.org/officeDocument/2006/relationships/customXml" Target="../ink/ink2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customXml" Target="../ink/ink30.xml"/><Relationship Id="rId7" Type="http://schemas.openxmlformats.org/officeDocument/2006/relationships/customXml" Target="../ink/ink3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5" Type="http://schemas.openxmlformats.org/officeDocument/2006/relationships/customXml" Target="../ink/ink31.xml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1343" y="1389919"/>
            <a:ext cx="11701961" cy="2307438"/>
          </a:xfrm>
        </p:spPr>
        <p:txBody>
          <a:bodyPr/>
          <a:lstStyle/>
          <a:p>
            <a:pPr eaLnBrk="1" hangingPunct="1"/>
            <a:r>
              <a:rPr lang="en-US" sz="5400" dirty="0"/>
              <a:t>Chapter 4:  </a:t>
            </a:r>
            <a:r>
              <a:rPr lang="en-US" sz="5400" dirty="0" smtClean="0"/>
              <a:t>Threads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2400" i="1" dirty="0">
                <a:solidFill>
                  <a:srgbClr val="002060"/>
                </a:solidFill>
                <a:latin typeface="Century" pitchFamily="18" charset="0"/>
                <a:ea typeface="Century" pitchFamily="18" charset="0"/>
                <a:cs typeface="Century" pitchFamily="18" charset="0"/>
                <a:sym typeface="Century" pitchFamily="18" charset="0"/>
              </a:rPr>
              <a:t>NARZU TARANNUM(NAT) </a:t>
            </a:r>
            <a:r>
              <a:rPr lang="en-US" sz="2400" i="1" dirty="0">
                <a:solidFill>
                  <a:srgbClr val="002060"/>
                </a:solidFill>
              </a:rPr>
              <a:t/>
            </a:r>
            <a:br>
              <a:rPr lang="en-US" sz="2400" i="1" dirty="0">
                <a:solidFill>
                  <a:srgbClr val="002060"/>
                </a:solidFill>
              </a:rPr>
            </a:br>
            <a:endParaRPr lang="en-US" sz="2000" i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xmlns="" id="{6D7B81EB-44A5-4954-B36E-353701886708}"/>
                  </a:ext>
                </a:extLst>
              </p14:cNvPr>
              <p14:cNvContentPartPr/>
              <p14:nvPr/>
            </p14:nvContentPartPr>
            <p14:xfrm>
              <a:off x="-3137760" y="4060894"/>
              <a:ext cx="37800" cy="64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D7B81EB-44A5-4954-B36E-3537018867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146760" y="4052254"/>
                <a:ext cx="554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xmlns="" id="{529C6629-7F1E-4465-A8DE-89706CA0B586}"/>
                  </a:ext>
                </a:extLst>
              </p14:cNvPr>
              <p14:cNvContentPartPr/>
              <p14:nvPr/>
            </p14:nvContentPartPr>
            <p14:xfrm>
              <a:off x="-2073960" y="4199134"/>
              <a:ext cx="2880" cy="36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29C6629-7F1E-4465-A8DE-89706CA0B5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082960" y="4190494"/>
                <a:ext cx="205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400" name="Ink 15399">
                <a:extLst>
                  <a:ext uri="{FF2B5EF4-FFF2-40B4-BE49-F238E27FC236}">
                    <a16:creationId xmlns:a16="http://schemas.microsoft.com/office/drawing/2014/main" xmlns="" id="{240D78DD-AEB4-457A-BE25-F956085DC6AC}"/>
                  </a:ext>
                </a:extLst>
              </p14:cNvPr>
              <p14:cNvContentPartPr/>
              <p14:nvPr/>
            </p14:nvContentPartPr>
            <p14:xfrm>
              <a:off x="15549480" y="1320574"/>
              <a:ext cx="20520" cy="19440"/>
            </p14:xfrm>
          </p:contentPart>
        </mc:Choice>
        <mc:Fallback xmlns="">
          <p:pic>
            <p:nvPicPr>
              <p:cNvPr id="15400" name="Ink 15399">
                <a:extLst>
                  <a:ext uri="{FF2B5EF4-FFF2-40B4-BE49-F238E27FC236}">
                    <a16:creationId xmlns:a16="http://schemas.microsoft.com/office/drawing/2014/main" id="{240D78DD-AEB4-457A-BE25-F956085DC6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540840" y="1311574"/>
                <a:ext cx="3816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79" name="Group 15478">
            <a:extLst>
              <a:ext uri="{FF2B5EF4-FFF2-40B4-BE49-F238E27FC236}">
                <a16:creationId xmlns:a16="http://schemas.microsoft.com/office/drawing/2014/main" xmlns="" id="{DF727A02-4844-4E1B-84CE-EE91E2955114}"/>
              </a:ext>
            </a:extLst>
          </p:cNvPr>
          <p:cNvGrpSpPr/>
          <p:nvPr/>
        </p:nvGrpSpPr>
        <p:grpSpPr>
          <a:xfrm>
            <a:off x="14079960" y="4464814"/>
            <a:ext cx="2010960" cy="1178280"/>
            <a:chOff x="14079960" y="4464814"/>
            <a:chExt cx="2010960" cy="11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416" name="Ink 15415">
                  <a:extLst>
                    <a:ext uri="{FF2B5EF4-FFF2-40B4-BE49-F238E27FC236}">
                      <a16:creationId xmlns:a16="http://schemas.microsoft.com/office/drawing/2014/main" xmlns="" id="{FDF644D6-7F14-4ED5-A17C-C61D1EC0D2FB}"/>
                    </a:ext>
                  </a:extLst>
                </p14:cNvPr>
                <p14:cNvContentPartPr/>
                <p14:nvPr/>
              </p14:nvContentPartPr>
              <p14:xfrm>
                <a:off x="16090560" y="4464814"/>
                <a:ext cx="360" cy="360"/>
              </p14:xfrm>
            </p:contentPart>
          </mc:Choice>
          <mc:Fallback xmlns="">
            <p:pic>
              <p:nvPicPr>
                <p:cNvPr id="15416" name="Ink 15415">
                  <a:extLst>
                    <a:ext uri="{FF2B5EF4-FFF2-40B4-BE49-F238E27FC236}">
                      <a16:creationId xmlns:a16="http://schemas.microsoft.com/office/drawing/2014/main" id="{FDF644D6-7F14-4ED5-A17C-C61D1EC0D2F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081920" y="445617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442" name="Ink 15441">
                  <a:extLst>
                    <a:ext uri="{FF2B5EF4-FFF2-40B4-BE49-F238E27FC236}">
                      <a16:creationId xmlns:a16="http://schemas.microsoft.com/office/drawing/2014/main" xmlns="" id="{E28FE9FC-59FF-4237-9B64-91D5FABF5E62}"/>
                    </a:ext>
                  </a:extLst>
                </p14:cNvPr>
                <p14:cNvContentPartPr/>
                <p14:nvPr/>
              </p14:nvContentPartPr>
              <p14:xfrm>
                <a:off x="14079960" y="5541934"/>
                <a:ext cx="7920" cy="6120"/>
              </p14:xfrm>
            </p:contentPart>
          </mc:Choice>
          <mc:Fallback xmlns="">
            <p:pic>
              <p:nvPicPr>
                <p:cNvPr id="15442" name="Ink 15441">
                  <a:extLst>
                    <a:ext uri="{FF2B5EF4-FFF2-40B4-BE49-F238E27FC236}">
                      <a16:creationId xmlns:a16="http://schemas.microsoft.com/office/drawing/2014/main" id="{E28FE9FC-59FF-4237-9B64-91D5FABF5E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071320" y="5532934"/>
                  <a:ext cx="25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463" name="Ink 15462">
                  <a:extLst>
                    <a:ext uri="{FF2B5EF4-FFF2-40B4-BE49-F238E27FC236}">
                      <a16:creationId xmlns:a16="http://schemas.microsoft.com/office/drawing/2014/main" xmlns="" id="{36B35E97-0050-40C7-AA17-956006A83A40}"/>
                    </a:ext>
                  </a:extLst>
                </p14:cNvPr>
                <p14:cNvContentPartPr/>
                <p14:nvPr/>
              </p14:nvContentPartPr>
              <p14:xfrm>
                <a:off x="14190480" y="5635534"/>
                <a:ext cx="32400" cy="7560"/>
              </p14:xfrm>
            </p:contentPart>
          </mc:Choice>
          <mc:Fallback xmlns="">
            <p:pic>
              <p:nvPicPr>
                <p:cNvPr id="15463" name="Ink 15462">
                  <a:extLst>
                    <a:ext uri="{FF2B5EF4-FFF2-40B4-BE49-F238E27FC236}">
                      <a16:creationId xmlns:a16="http://schemas.microsoft.com/office/drawing/2014/main" id="{36B35E97-0050-40C7-AA17-956006A83A4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181840" y="5626894"/>
                  <a:ext cx="5004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480" name="Ink 15479">
                <a:extLst>
                  <a:ext uri="{FF2B5EF4-FFF2-40B4-BE49-F238E27FC236}">
                    <a16:creationId xmlns:a16="http://schemas.microsoft.com/office/drawing/2014/main" xmlns="" id="{6D5BEAFE-FC33-4E90-B242-34DF64F7802F}"/>
                  </a:ext>
                </a:extLst>
              </p14:cNvPr>
              <p14:cNvContentPartPr/>
              <p14:nvPr/>
            </p14:nvContentPartPr>
            <p14:xfrm>
              <a:off x="13605120" y="8237974"/>
              <a:ext cx="175320" cy="19440"/>
            </p14:xfrm>
          </p:contentPart>
        </mc:Choice>
        <mc:Fallback xmlns="">
          <p:pic>
            <p:nvPicPr>
              <p:cNvPr id="15480" name="Ink 15479">
                <a:extLst>
                  <a:ext uri="{FF2B5EF4-FFF2-40B4-BE49-F238E27FC236}">
                    <a16:creationId xmlns:a16="http://schemas.microsoft.com/office/drawing/2014/main" id="{6D5BEAFE-FC33-4E90-B242-34DF64F7802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596480" y="8229334"/>
                <a:ext cx="192960" cy="3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6522" r="12569" b="11141"/>
          <a:stretch/>
        </p:blipFill>
        <p:spPr bwMode="auto">
          <a:xfrm>
            <a:off x="0" y="0"/>
            <a:ext cx="13715999" cy="9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69" name="Ink 4168"/>
              <p14:cNvContentPartPr/>
              <p14:nvPr/>
            </p14:nvContentPartPr>
            <p14:xfrm>
              <a:off x="5748930" y="6950430"/>
              <a:ext cx="58320" cy="3600"/>
            </p14:xfrm>
          </p:contentPart>
        </mc:Choice>
        <mc:Fallback xmlns="">
          <p:pic>
            <p:nvPicPr>
              <p:cNvPr id="4169" name="Ink 416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4970" y="6946110"/>
                <a:ext cx="66240" cy="1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6528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3020" y="554567"/>
            <a:ext cx="10427493" cy="416984"/>
          </a:xfrm>
        </p:spPr>
        <p:txBody>
          <a:bodyPr/>
          <a:lstStyle/>
          <a:p>
            <a:pPr eaLnBrk="1" hangingPunct="1"/>
            <a:r>
              <a:rPr lang="en-US" altLang="en-US"/>
              <a:t>Benefits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1"/>
            <a:ext cx="10810875" cy="6040967"/>
          </a:xfrm>
        </p:spPr>
        <p:txBody>
          <a:bodyPr/>
          <a:lstStyle/>
          <a:p>
            <a:r>
              <a:rPr lang="en-US" altLang="en-US" sz="3200" b="1" dirty="0"/>
              <a:t>Responsiveness – </a:t>
            </a:r>
            <a:r>
              <a:rPr lang="en-US" altLang="en-US" sz="3200" dirty="0"/>
              <a:t>may allow continued execution if part of process is blocked, especially important for user interfaces</a:t>
            </a:r>
          </a:p>
          <a:p>
            <a:r>
              <a:rPr lang="en-US" altLang="en-US" sz="3200" b="1" dirty="0"/>
              <a:t>Resource Sharing – </a:t>
            </a:r>
            <a:r>
              <a:rPr lang="en-US" altLang="en-US" sz="3200" dirty="0"/>
              <a:t>threads share resources of process, easier than shared memory or message passing</a:t>
            </a:r>
          </a:p>
          <a:p>
            <a:r>
              <a:rPr lang="en-US" altLang="en-US" sz="3200" b="1" dirty="0"/>
              <a:t>Economy – </a:t>
            </a:r>
            <a:r>
              <a:rPr lang="en-US" altLang="en-US" sz="3200" dirty="0"/>
              <a:t>cheaper than process creation, thread switching lower overhead than context switching</a:t>
            </a:r>
          </a:p>
          <a:p>
            <a:r>
              <a:rPr lang="en-US" altLang="en-US" sz="3200" b="1" dirty="0"/>
              <a:t>Utilization of multiprocessor architecture– </a:t>
            </a:r>
            <a:r>
              <a:rPr lang="en-US" altLang="en-US" sz="3200" dirty="0"/>
              <a:t>process can take advantage of multiprocessor architectures</a:t>
            </a:r>
            <a:br>
              <a:rPr lang="en-US" altLang="en-US" sz="3200" dirty="0"/>
            </a:br>
            <a:endParaRPr lang="en-US" altLang="en-US" sz="3200" dirty="0"/>
          </a:p>
          <a:p>
            <a:endParaRPr lang="en-US" alt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7" name="Ink 36"/>
              <p14:cNvContentPartPr/>
              <p14:nvPr/>
            </p14:nvContentPartPr>
            <p14:xfrm>
              <a:off x="-763470" y="6363630"/>
              <a:ext cx="1080" cy="72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67790" y="6359310"/>
                <a:ext cx="936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286" name="Ink 8285"/>
              <p14:cNvContentPartPr/>
              <p14:nvPr/>
            </p14:nvContentPartPr>
            <p14:xfrm>
              <a:off x="2755620" y="5463270"/>
              <a:ext cx="2160" cy="1440"/>
            </p14:xfrm>
          </p:contentPart>
        </mc:Choice>
        <mc:Fallback xmlns="">
          <p:pic>
            <p:nvPicPr>
              <p:cNvPr id="8286" name="Ink 828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51300" y="5458950"/>
                <a:ext cx="1044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290" name="Ink 8289"/>
              <p14:cNvContentPartPr/>
              <p14:nvPr/>
            </p14:nvContentPartPr>
            <p14:xfrm>
              <a:off x="9196380" y="6514470"/>
              <a:ext cx="28440" cy="21240"/>
            </p14:xfrm>
          </p:contentPart>
        </mc:Choice>
        <mc:Fallback xmlns="">
          <p:pic>
            <p:nvPicPr>
              <p:cNvPr id="8290" name="Ink 828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90620" y="6510510"/>
                <a:ext cx="38160" cy="2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3646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F957AC1-1665-4B4C-B2E9-4BA5B74CE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0740"/>
            <a:ext cx="12344400" cy="768350"/>
          </a:xfrm>
        </p:spPr>
        <p:txBody>
          <a:bodyPr/>
          <a:lstStyle/>
          <a:p>
            <a:r>
              <a:rPr lang="en-US" altLang="en-US" dirty="0"/>
              <a:t>Multicore Programming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CDB2FFD-F205-4391-BCA7-B20538C8D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649" y="1138238"/>
            <a:ext cx="12344400" cy="6040438"/>
          </a:xfrm>
        </p:spPr>
        <p:txBody>
          <a:bodyPr/>
          <a:lstStyle/>
          <a:p>
            <a:r>
              <a:rPr lang="en-US" sz="3600" dirty="0"/>
              <a:t>In most recent design whether the cores appear across CPU chips or within CPU chips, we call these systems multicore or multiprocessor systems.</a:t>
            </a:r>
          </a:p>
          <a:p>
            <a:r>
              <a:rPr lang="en-US" sz="3600" dirty="0"/>
              <a:t>Multithreaded programming provides a mechanism for more efficient use of these multiple computing cores and improve concurrency.</a:t>
            </a:r>
          </a:p>
          <a:p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65C8245-F1AE-4D40-9CF9-742DF3B8F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61" y="4250932"/>
            <a:ext cx="6284429" cy="408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25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519238" y="234951"/>
            <a:ext cx="11510963" cy="768349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323975" y="1610785"/>
            <a:ext cx="11584782" cy="6040967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3366FF"/>
                </a:solidFill>
              </a:rPr>
              <a:t>Multicore</a:t>
            </a:r>
            <a:r>
              <a:rPr lang="en-US" altLang="en-US" sz="2400" dirty="0"/>
              <a:t> or </a:t>
            </a:r>
            <a:r>
              <a:rPr lang="en-US" altLang="en-US" sz="2400" b="1" dirty="0">
                <a:solidFill>
                  <a:srgbClr val="3366FF"/>
                </a:solidFill>
              </a:rPr>
              <a:t>multiprocessor</a:t>
            </a:r>
            <a:r>
              <a:rPr lang="en-US" altLang="en-US" sz="2400" dirty="0"/>
              <a:t> systems putting pressure on programmers, challenges include:</a:t>
            </a:r>
          </a:p>
          <a:p>
            <a:pPr lvl="1"/>
            <a:r>
              <a:rPr lang="en-US" altLang="en-US" sz="2400" b="1" dirty="0"/>
              <a:t>Dividing activities</a:t>
            </a:r>
          </a:p>
          <a:p>
            <a:pPr lvl="1"/>
            <a:r>
              <a:rPr lang="en-US" altLang="en-US" sz="2400" b="1" dirty="0"/>
              <a:t>Balance</a:t>
            </a:r>
          </a:p>
          <a:p>
            <a:pPr lvl="1"/>
            <a:r>
              <a:rPr lang="en-US" altLang="en-US" sz="2400" b="1" dirty="0"/>
              <a:t>Data splitting</a:t>
            </a:r>
          </a:p>
          <a:p>
            <a:pPr lvl="1"/>
            <a:r>
              <a:rPr lang="en-US" altLang="en-US" sz="2400" b="1" dirty="0"/>
              <a:t>Data dependency</a:t>
            </a:r>
          </a:p>
          <a:p>
            <a:pPr lvl="1"/>
            <a:r>
              <a:rPr lang="en-US" altLang="en-US" sz="2400" b="1" dirty="0"/>
              <a:t>Testing and debugging</a:t>
            </a:r>
          </a:p>
          <a:p>
            <a:pPr lvl="1">
              <a:buFont typeface="Monotype Sorts" pitchFamily="-84" charset="2"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95692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014413" y="395818"/>
            <a:ext cx="12344400" cy="768349"/>
          </a:xfrm>
        </p:spPr>
        <p:txBody>
          <a:bodyPr/>
          <a:lstStyle/>
          <a:p>
            <a:pPr eaLnBrk="1" hangingPunct="1"/>
            <a:r>
              <a:rPr lang="en-US" altLang="en-US"/>
              <a:t>Concurrency vs. Parallelism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/>
        </p:nvSpPr>
        <p:spPr bwMode="auto">
          <a:xfrm>
            <a:off x="491490" y="1162898"/>
            <a:ext cx="12344400" cy="6040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15" tIns="65308" rIns="130615" bIns="65308"/>
          <a:lstStyle/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§"/>
            </a:pPr>
            <a:r>
              <a:rPr kumimoji="1" lang="en-US" altLang="en-US" b="1" dirty="0">
                <a:latin typeface="Helvetica" pitchFamily="-84" charset="0"/>
              </a:rPr>
              <a:t>Concurrent execution on single-core system:</a:t>
            </a:r>
          </a:p>
          <a:p>
            <a:pPr marL="698465" indent="-698465">
              <a:spcBef>
                <a:spcPct val="35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§"/>
            </a:pPr>
            <a:endParaRPr kumimoji="1" lang="en-US" altLang="en-US" b="1" dirty="0">
              <a:latin typeface="Helvetica" pitchFamily="-84" charset="0"/>
            </a:endParaRPr>
          </a:p>
          <a:p>
            <a:pPr marL="698465" indent="-698465">
              <a:spcBef>
                <a:spcPct val="35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§"/>
            </a:pPr>
            <a:endParaRPr kumimoji="1" lang="en-US" altLang="en-US" b="1" dirty="0">
              <a:latin typeface="Helvetica" pitchFamily="-84" charset="0"/>
            </a:endParaRPr>
          </a:p>
          <a:p>
            <a:pPr marL="698465" indent="-698465">
              <a:spcBef>
                <a:spcPct val="35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§"/>
            </a:pPr>
            <a:endParaRPr kumimoji="1" lang="en-US" altLang="en-US" b="1" dirty="0">
              <a:latin typeface="Helvetica" pitchFamily="-84" charset="0"/>
            </a:endParaRPr>
          </a:p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§"/>
            </a:pPr>
            <a:r>
              <a:rPr kumimoji="1" lang="en-US" altLang="en-US" b="1" dirty="0" smtClean="0">
                <a:latin typeface="Helvetica" pitchFamily="-84" charset="0"/>
              </a:rPr>
              <a:t>Parallelism </a:t>
            </a:r>
            <a:r>
              <a:rPr kumimoji="1" lang="en-US" altLang="en-US" b="1" dirty="0">
                <a:latin typeface="Helvetica" pitchFamily="-84" charset="0"/>
              </a:rPr>
              <a:t>on a multi-core system:</a:t>
            </a:r>
          </a:p>
          <a:p>
            <a:pPr marL="698465" indent="-698465">
              <a:spcBef>
                <a:spcPct val="35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§"/>
            </a:pPr>
            <a:endParaRPr kumimoji="1" lang="en-US" altLang="en-US" b="1" dirty="0">
              <a:latin typeface="Helvetica" pitchFamily="-84" charset="0"/>
            </a:endParaRPr>
          </a:p>
        </p:txBody>
      </p:sp>
      <p:pic>
        <p:nvPicPr>
          <p:cNvPr id="11268" name="Picture 1" descr="4_0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841" y="1630681"/>
            <a:ext cx="9389270" cy="1045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2" descr="4_0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906" y="3162301"/>
            <a:ext cx="5919788" cy="2072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6EB0EF7-2FDB-4787-83BB-E4D84BD7EE34}"/>
              </a:ext>
            </a:extLst>
          </p:cNvPr>
          <p:cNvSpPr txBox="1"/>
          <p:nvPr/>
        </p:nvSpPr>
        <p:spPr>
          <a:xfrm>
            <a:off x="1262543" y="5402933"/>
            <a:ext cx="99464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en-US" sz="2400" b="1" i="1" dirty="0"/>
              <a:t>Parallelism</a:t>
            </a:r>
            <a:r>
              <a:rPr lang="en-US" altLang="en-US" sz="2400" dirty="0"/>
              <a:t> implies a system can perform more than one task </a:t>
            </a:r>
            <a:r>
              <a:rPr lang="en-US" altLang="en-US" sz="2400" dirty="0" smtClean="0"/>
              <a:t>simultaneously</a:t>
            </a:r>
          </a:p>
          <a:p>
            <a:pPr marL="995363" lvl="1" indent="-342900">
              <a:buFont typeface="Wingdings" panose="05000000000000000000" pitchFamily="2" charset="2"/>
              <a:buChar char="Ø"/>
            </a:pPr>
            <a:r>
              <a:rPr lang="en-US" altLang="en-US" sz="2400" dirty="0" smtClean="0"/>
              <a:t>Running multiple threads/processes in parallel over different CPU cores</a:t>
            </a:r>
            <a:endParaRPr lang="en-US" alt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en-US" sz="2400" b="1" i="1" dirty="0"/>
              <a:t>Concurrency</a:t>
            </a:r>
            <a:r>
              <a:rPr lang="en-US" altLang="en-US" sz="2400" dirty="0"/>
              <a:t> supports more than one task making progress</a:t>
            </a:r>
          </a:p>
          <a:p>
            <a:pPr marL="457200" lvl="1" indent="0"/>
            <a:r>
              <a:rPr lang="en-US" altLang="en-US" sz="2400" dirty="0" smtClean="0"/>
              <a:t> Single </a:t>
            </a:r>
            <a:r>
              <a:rPr lang="en-US" altLang="en-US" sz="2400" dirty="0"/>
              <a:t>processor / core, scheduler providing </a:t>
            </a:r>
            <a:r>
              <a:rPr lang="en-US" altLang="en-US" sz="2400" dirty="0" smtClean="0"/>
              <a:t>concurrency 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en-US" sz="2400" dirty="0" smtClean="0"/>
              <a:t>Running multiple threads/processes at the same time, even on single CPU core, by interleaving their execution.</a:t>
            </a:r>
          </a:p>
          <a:p>
            <a:pPr lvl="1"/>
            <a:endParaRPr lang="en-US" altLang="en-US" sz="2400" dirty="0" smtClean="0"/>
          </a:p>
          <a:p>
            <a:pPr lvl="1"/>
            <a:r>
              <a:rPr lang="en-US" altLang="en-US" sz="2400" dirty="0"/>
              <a:t>	</a:t>
            </a:r>
            <a:endParaRPr lang="en-US" altLang="en-US" sz="2400" dirty="0" smtClean="0"/>
          </a:p>
          <a:p>
            <a:pPr lvl="1"/>
            <a:endParaRPr lang="en-US" altLang="en-US" sz="2400" dirty="0"/>
          </a:p>
          <a:p>
            <a:pPr lvl="1">
              <a:buFont typeface="Monotype Sorts" pitchFamily="-84" charset="2"/>
              <a:buNone/>
            </a:pPr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737" name="Ink 11736"/>
              <p14:cNvContentPartPr/>
              <p14:nvPr/>
            </p14:nvContentPartPr>
            <p14:xfrm>
              <a:off x="7564770" y="2139120"/>
              <a:ext cx="888300" cy="51840"/>
            </p14:xfrm>
          </p:contentPart>
        </mc:Choice>
        <mc:Fallback xmlns="">
          <p:pic>
            <p:nvPicPr>
              <p:cNvPr id="11737" name="Ink 1173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61171" y="2134080"/>
                <a:ext cx="896938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856" name="Ink 11855"/>
              <p14:cNvContentPartPr/>
              <p14:nvPr/>
            </p14:nvContentPartPr>
            <p14:xfrm>
              <a:off x="4445875" y="1165058"/>
              <a:ext cx="72387" cy="11876"/>
            </p14:xfrm>
          </p:contentPart>
        </mc:Choice>
        <mc:Fallback xmlns="">
          <p:pic>
            <p:nvPicPr>
              <p:cNvPr id="11856" name="Ink 1185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43714" y="1162539"/>
                <a:ext cx="77069" cy="1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857" name="Ink 11856"/>
              <p14:cNvContentPartPr/>
              <p14:nvPr/>
            </p14:nvContentPartPr>
            <p14:xfrm>
              <a:off x="3953035" y="1293218"/>
              <a:ext cx="2907" cy="33836"/>
            </p14:xfrm>
          </p:contentPart>
        </mc:Choice>
        <mc:Fallback xmlns="">
          <p:pic>
            <p:nvPicPr>
              <p:cNvPr id="11857" name="Ink 1185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50491" y="1290698"/>
                <a:ext cx="8721" cy="38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858" name="Ink 11857"/>
              <p14:cNvContentPartPr/>
              <p14:nvPr/>
            </p14:nvContentPartPr>
            <p14:xfrm>
              <a:off x="6738930" y="2110320"/>
              <a:ext cx="30420" cy="11160"/>
            </p14:xfrm>
          </p:contentPart>
        </mc:Choice>
        <mc:Fallback xmlns="">
          <p:pic>
            <p:nvPicPr>
              <p:cNvPr id="11858" name="Ink 1185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34993" y="2104560"/>
                <a:ext cx="40083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859" name="Ink 11858"/>
              <p14:cNvContentPartPr/>
              <p14:nvPr/>
            </p14:nvContentPartPr>
            <p14:xfrm>
              <a:off x="10062810" y="2129400"/>
              <a:ext cx="12420" cy="360"/>
            </p14:xfrm>
          </p:contentPart>
        </mc:Choice>
        <mc:Fallback xmlns="">
          <p:pic>
            <p:nvPicPr>
              <p:cNvPr id="11859" name="Ink 1185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58907" y="2124720"/>
                <a:ext cx="20227" cy="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8665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1519238" y="234951"/>
            <a:ext cx="11510963" cy="768349"/>
          </a:xfrm>
        </p:spPr>
        <p:txBody>
          <a:bodyPr/>
          <a:lstStyle/>
          <a:p>
            <a:pPr eaLnBrk="1" hangingPunct="1"/>
            <a:r>
              <a:rPr lang="en-US" altLang="en-US"/>
              <a:t>Multicore Programming (Cont.)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1209675" y="1644651"/>
            <a:ext cx="10734675" cy="6040967"/>
          </a:xfrm>
        </p:spPr>
        <p:txBody>
          <a:bodyPr/>
          <a:lstStyle/>
          <a:p>
            <a:r>
              <a:rPr lang="en-US" altLang="en-US" sz="2400" dirty="0"/>
              <a:t> Two Types of parallelism 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</a:rPr>
              <a:t>Data parallelism</a:t>
            </a:r>
            <a:r>
              <a:rPr lang="en-US" altLang="en-US" sz="2400" dirty="0"/>
              <a:t> –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data parallelism is achieved when each processor performs the same task on different pieces of distributed data.</a:t>
            </a:r>
            <a:endParaRPr lang="en-US" altLang="en-US" sz="2400" dirty="0"/>
          </a:p>
          <a:p>
            <a:pPr lvl="1"/>
            <a:r>
              <a:rPr lang="en-US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Data parallelism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is a form of </a:t>
            </a:r>
            <a:r>
              <a:rPr lang="en-US" sz="24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parallel computing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 multiple </a:t>
            </a:r>
            <a:r>
              <a:rPr lang="en-US" sz="24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processors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using a </a:t>
            </a:r>
            <a:r>
              <a:rPr lang="en-US" sz="24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technique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 distributing the data across different parallel processor nodes.</a:t>
            </a:r>
          </a:p>
          <a:p>
            <a:pPr lvl="1"/>
            <a:r>
              <a:rPr lang="en-US" sz="2400" b="0" i="0" dirty="0">
                <a:effectLst/>
                <a:latin typeface="Arial" panose="020B0604020202020204" pitchFamily="34" charset="0"/>
              </a:rPr>
              <a:t>Synchronous computation is performed.</a:t>
            </a:r>
            <a:endParaRPr lang="en-US" altLang="en-US" sz="2400" b="1" dirty="0">
              <a:solidFill>
                <a:srgbClr val="3366FF"/>
              </a:solidFill>
            </a:endParaRPr>
          </a:p>
          <a:p>
            <a:pPr lvl="1"/>
            <a:r>
              <a:rPr lang="en-US" altLang="en-US" sz="2400" b="1" dirty="0">
                <a:solidFill>
                  <a:srgbClr val="3366FF"/>
                </a:solidFill>
              </a:rPr>
              <a:t>Task parallelism </a:t>
            </a:r>
            <a:r>
              <a:rPr lang="en-US" altLang="en-US" sz="2400" dirty="0"/>
              <a:t>– distributing threads across cores, each thread performing unique operation</a:t>
            </a:r>
          </a:p>
          <a:p>
            <a:pPr lvl="1"/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Task Parallelism means concurrent execution of the different task on multiple computing cores on the same or different data.</a:t>
            </a:r>
          </a:p>
          <a:p>
            <a:pPr lvl="1"/>
            <a:r>
              <a:rPr lang="en-US" sz="2400" b="0" i="0" dirty="0">
                <a:effectLst/>
                <a:latin typeface="Arial" panose="020B0604020202020204" pitchFamily="34" charset="0"/>
              </a:rPr>
              <a:t> Asynchronous computation is performed.</a:t>
            </a: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altLang="en-US" sz="2400" dirty="0"/>
          </a:p>
          <a:p>
            <a:pPr marL="652462" lvl="1" indent="0">
              <a:buNone/>
            </a:pPr>
            <a:endParaRPr lang="en-US" altLang="en-US" sz="2400" dirty="0"/>
          </a:p>
          <a:p>
            <a:pPr lvl="1">
              <a:buFont typeface="Monotype Sorts" pitchFamily="-84" charset="2"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8992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xmlns="" id="{F297ACC2-6415-49B5-B30C-3C6679A2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and Task Parallelism</a:t>
            </a:r>
          </a:p>
        </p:txBody>
      </p:sp>
      <p:pic>
        <p:nvPicPr>
          <p:cNvPr id="24578" name="Picture 1">
            <a:extLst>
              <a:ext uri="{FF2B5EF4-FFF2-40B4-BE49-F238E27FC236}">
                <a16:creationId xmlns:a16="http://schemas.microsoft.com/office/drawing/2014/main" xmlns="" id="{7C4056CB-23F8-4E11-9D19-A3540316F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983" y="1967441"/>
            <a:ext cx="7802033" cy="520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xmlns="" id="{EA8E42D5-EFFC-40F6-80A3-D3A5BDD173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08933" y="8398933"/>
            <a:ext cx="541867" cy="5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0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45"/>
    </mc:Choice>
    <mc:Fallback xmlns="">
      <p:transition spd="slow" advTm="154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AA7DC7-9CFB-4336-A9EB-148067D9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vs Task Parallelism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3D2C8C6-D65C-4FC9-86F9-EB2E4DE04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465916"/>
            <a:ext cx="6060282" cy="1523999"/>
          </a:xfrm>
        </p:spPr>
        <p:txBody>
          <a:bodyPr/>
          <a:lstStyle/>
          <a:p>
            <a:r>
              <a:rPr lang="en-US" sz="2800" dirty="0"/>
              <a:t>Data Parallelism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Single Instruction Multiple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Multiple workers all doing same things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xmlns="" id="{9282EA10-01D4-4B71-9EE7-E7AE5BBBCE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8262" y="4295340"/>
            <a:ext cx="6061075" cy="3409354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23B41F8-BCDC-49C0-9169-7D79F190F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67538" y="2523067"/>
            <a:ext cx="6062663" cy="1523998"/>
          </a:xfrm>
        </p:spPr>
        <p:txBody>
          <a:bodyPr/>
          <a:lstStyle/>
          <a:p>
            <a:r>
              <a:rPr lang="en-US" sz="2800" dirty="0"/>
              <a:t>Task Parallelism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Multiple instruction same data or Multiple Instruction Multiple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 with same objective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9D2485FB-2EF7-4EC7-9ECB-9C7EE925B3C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67538" y="4236284"/>
            <a:ext cx="6062662" cy="354798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0D1365DB-424F-4E93-8D0A-A3D8E574D216}"/>
                  </a:ext>
                </a:extLst>
              </p14:cNvPr>
              <p14:cNvContentPartPr/>
              <p14:nvPr/>
            </p14:nvContentPartPr>
            <p14:xfrm>
              <a:off x="8984880" y="5064574"/>
              <a:ext cx="455400" cy="769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D1365DB-424F-4E93-8D0A-A3D8E574D2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6240" y="5055934"/>
                <a:ext cx="47304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C5B163FD-3E7E-43A3-B86B-3D445E586FB7}"/>
                  </a:ext>
                </a:extLst>
              </p14:cNvPr>
              <p14:cNvContentPartPr/>
              <p14:nvPr/>
            </p14:nvContentPartPr>
            <p14:xfrm>
              <a:off x="-3261960" y="4931374"/>
              <a:ext cx="2880" cy="5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B163FD-3E7E-43A3-B86B-3D445E586FB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270960" y="4922374"/>
                <a:ext cx="205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xmlns="" id="{5D31CB0D-CD81-489E-A6BF-8D08A42C45FC}"/>
                  </a:ext>
                </a:extLst>
              </p14:cNvPr>
              <p14:cNvContentPartPr/>
              <p14:nvPr/>
            </p14:nvContentPartPr>
            <p14:xfrm>
              <a:off x="-3118320" y="4880974"/>
              <a:ext cx="22680" cy="41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D31CB0D-CD81-489E-A6BF-8D08A42C45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3127320" y="4871974"/>
                <a:ext cx="40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xmlns="" id="{B11FB900-C498-441D-91A1-1938BD10066F}"/>
                  </a:ext>
                </a:extLst>
              </p14:cNvPr>
              <p14:cNvContentPartPr/>
              <p14:nvPr/>
            </p14:nvContentPartPr>
            <p14:xfrm>
              <a:off x="5209200" y="3081334"/>
              <a:ext cx="11520" cy="6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11FB900-C498-441D-91A1-1938BD10066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00560" y="3072334"/>
                <a:ext cx="291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xmlns="" id="{E2D4220A-24BE-41F3-B5B9-44DA78484EED}"/>
                  </a:ext>
                </a:extLst>
              </p14:cNvPr>
              <p14:cNvContentPartPr/>
              <p14:nvPr/>
            </p14:nvContentPartPr>
            <p14:xfrm>
              <a:off x="3848040" y="5478214"/>
              <a:ext cx="41760" cy="59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2D4220A-24BE-41F3-B5B9-44DA78484EE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39400" y="5469214"/>
                <a:ext cx="594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xmlns="" id="{55476102-07AD-4FA5-921C-F30123236879}"/>
                  </a:ext>
                </a:extLst>
              </p14:cNvPr>
              <p14:cNvContentPartPr/>
              <p14:nvPr/>
            </p14:nvContentPartPr>
            <p14:xfrm>
              <a:off x="4744800" y="5013094"/>
              <a:ext cx="39240" cy="17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5476102-07AD-4FA5-921C-F3012323687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35800" y="5004094"/>
                <a:ext cx="568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7" name="Ink 196"/>
              <p14:cNvContentPartPr/>
              <p14:nvPr/>
            </p14:nvContentPartPr>
            <p14:xfrm>
              <a:off x="15305040" y="3186094"/>
              <a:ext cx="360" cy="36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302520" y="3183574"/>
                <a:ext cx="5400" cy="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067A7F6E-8979-4C79-A94B-1B31F68A4332}"/>
              </a:ext>
            </a:extLst>
          </p:cNvPr>
          <p:cNvGrpSpPr/>
          <p:nvPr/>
        </p:nvGrpSpPr>
        <p:grpSpPr>
          <a:xfrm>
            <a:off x="15176598" y="5207854"/>
            <a:ext cx="1545120" cy="2487240"/>
            <a:chOff x="15176598" y="5207854"/>
            <a:chExt cx="1545120" cy="248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xmlns="" id="{B816EC8A-A6FC-4281-AF26-AF820DBEC5DA}"/>
                    </a:ext>
                  </a:extLst>
                </p14:cNvPr>
                <p14:cNvContentPartPr/>
                <p14:nvPr/>
              </p14:nvContentPartPr>
              <p14:xfrm>
                <a:off x="16188120" y="7669534"/>
                <a:ext cx="87120" cy="25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816EC8A-A6FC-4281-AF26-AF820DBEC5D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179480" y="7660534"/>
                  <a:ext cx="104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xmlns="" id="{61920DDA-0142-4947-A568-B2573C69B0EB}"/>
                    </a:ext>
                  </a:extLst>
                </p14:cNvPr>
                <p14:cNvContentPartPr/>
                <p14:nvPr/>
              </p14:nvContentPartPr>
              <p14:xfrm>
                <a:off x="15176598" y="5207854"/>
                <a:ext cx="4320" cy="5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1920DDA-0142-4947-A568-B2573C69B0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167598" y="5198854"/>
                  <a:ext cx="219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xmlns="" id="{8F641B96-9B76-4FE4-973D-BCA9F5AD55E3}"/>
                    </a:ext>
                  </a:extLst>
                </p14:cNvPr>
                <p14:cNvContentPartPr/>
                <p14:nvPr/>
              </p14:nvContentPartPr>
              <p14:xfrm>
                <a:off x="15809838" y="5312254"/>
                <a:ext cx="15120" cy="19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F641B96-9B76-4FE4-973D-BCA9F5AD55E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801198" y="5303614"/>
                  <a:ext cx="32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xmlns="" id="{EE7A9B14-8292-4295-9E8F-B3284E9148A6}"/>
                    </a:ext>
                  </a:extLst>
                </p14:cNvPr>
                <p14:cNvContentPartPr/>
                <p14:nvPr/>
              </p14:nvContentPartPr>
              <p14:xfrm>
                <a:off x="16184238" y="5346094"/>
                <a:ext cx="360" cy="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E7A9B14-8292-4295-9E8F-B3284E9148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75238" y="533709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xmlns="" id="{A3F0229A-E642-40EA-9994-F1DB371BF2C7}"/>
                    </a:ext>
                  </a:extLst>
                </p14:cNvPr>
                <p14:cNvContentPartPr/>
                <p14:nvPr/>
              </p14:nvContentPartPr>
              <p14:xfrm>
                <a:off x="16721358" y="6518974"/>
                <a:ext cx="360" cy="7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3F0229A-E642-40EA-9994-F1DB371BF2C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712358" y="6510334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5" name="Ink 44"/>
              <p14:cNvContentPartPr/>
              <p14:nvPr/>
            </p14:nvContentPartPr>
            <p14:xfrm>
              <a:off x="10946160" y="5395246"/>
              <a:ext cx="1749240" cy="237048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943640" y="5392728"/>
                <a:ext cx="1754280" cy="242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6" name="Ink 195"/>
              <p14:cNvContentPartPr/>
              <p14:nvPr/>
            </p14:nvContentPartPr>
            <p14:xfrm>
              <a:off x="4196575" y="2997286"/>
              <a:ext cx="46025" cy="14928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94058" y="2994737"/>
                <a:ext cx="51059" cy="200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6923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xmlns="" id="{8081C5BE-54CB-4060-BFB3-18429EA46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306142"/>
            <a:ext cx="10972800" cy="768349"/>
          </a:xfrm>
        </p:spPr>
        <p:txBody>
          <a:bodyPr/>
          <a:lstStyle/>
          <a:p>
            <a:pPr eaLnBrk="1" hangingPunct="1"/>
            <a:r>
              <a:rPr lang="en-US" altLang="en-US" dirty="0"/>
              <a:t>Amdahl’s Law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xmlns="" id="{6A1AEDCB-DDB2-4B98-87D9-BFA079D3CF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21933" y="1475318"/>
            <a:ext cx="10534651" cy="6040967"/>
          </a:xfrm>
        </p:spPr>
        <p:txBody>
          <a:bodyPr/>
          <a:lstStyle/>
          <a:p>
            <a:pPr>
              <a:defRPr/>
            </a:pPr>
            <a:r>
              <a:rPr lang="en-US" altLang="en-US" sz="2400" dirty="0">
                <a:cs typeface="ＭＳ Ｐゴシック" charset="-128"/>
              </a:rPr>
              <a:t>Identifies performance gains from adding additional cores to an application that has both serial and parallel components</a:t>
            </a:r>
          </a:p>
          <a:p>
            <a:pPr>
              <a:defRPr/>
            </a:pPr>
            <a:endParaRPr lang="en-US" altLang="en-US" sz="2400" dirty="0">
              <a:cs typeface="ＭＳ Ｐゴシック" charset="-128"/>
            </a:endParaRPr>
          </a:p>
          <a:p>
            <a:pPr>
              <a:defRPr/>
            </a:pPr>
            <a:endParaRPr lang="en-US" altLang="en-US" sz="2400" dirty="0">
              <a:cs typeface="ＭＳ Ｐゴシック" charset="-128"/>
            </a:endParaRPr>
          </a:p>
          <a:p>
            <a:pPr marL="0" indent="0">
              <a:buNone/>
              <a:defRPr/>
            </a:pPr>
            <a:endParaRPr lang="en-US" altLang="en-US" sz="2400" dirty="0">
              <a:cs typeface="ＭＳ Ｐゴシック" charset="-128"/>
            </a:endParaRPr>
          </a:p>
          <a:p>
            <a:pPr marL="0" indent="0">
              <a:buNone/>
              <a:defRPr/>
            </a:pPr>
            <a:r>
              <a:rPr lang="en-US" altLang="en-US" sz="2400" b="1" dirty="0">
                <a:cs typeface="ＭＳ Ｐゴシック" charset="-128"/>
              </a:rPr>
              <a:t/>
            </a:r>
            <a:br>
              <a:rPr lang="en-US" altLang="en-US" sz="2400" b="1" dirty="0">
                <a:cs typeface="ＭＳ Ｐゴシック" charset="-128"/>
              </a:rPr>
            </a:br>
            <a:r>
              <a:rPr lang="en-US" altLang="en-US" sz="2400" b="1" dirty="0">
                <a:cs typeface="ＭＳ Ｐゴシック" charset="-128"/>
              </a:rPr>
              <a:t>Serial portion of an application has disproportionate  effect on performance gained by adding additional cores</a:t>
            </a:r>
          </a:p>
          <a:p>
            <a:pPr marL="0" indent="0">
              <a:buNone/>
              <a:defRPr/>
            </a:pPr>
            <a:endParaRPr lang="en-US" altLang="en-US" sz="2400" b="1" dirty="0"/>
          </a:p>
          <a:p>
            <a:pPr>
              <a:defRPr/>
            </a:pPr>
            <a:r>
              <a:rPr lang="en-US" altLang="en-US" sz="2400" dirty="0">
                <a:cs typeface="ＭＳ Ｐゴシック" charset="-128"/>
              </a:rPr>
              <a:t>That is, if an application is 75% parallel and 25% serial with 2 cores, result speedup by 1.6 times</a:t>
            </a:r>
          </a:p>
          <a:p>
            <a:pPr marL="0" indent="0">
              <a:buNone/>
              <a:defRPr/>
            </a:pPr>
            <a:endParaRPr lang="en-US" altLang="en-US" sz="2400" b="1" dirty="0">
              <a:cs typeface="ＭＳ Ｐゴシック" charset="-128"/>
            </a:endParaRPr>
          </a:p>
        </p:txBody>
      </p:sp>
      <p:pic>
        <p:nvPicPr>
          <p:cNvPr id="25603" name="Picture 1" descr="Screen Shot 2012-12-04 at 7.54.07 PM.png">
            <a:extLst>
              <a:ext uri="{FF2B5EF4-FFF2-40B4-BE49-F238E27FC236}">
                <a16:creationId xmlns:a16="http://schemas.microsoft.com/office/drawing/2014/main" xmlns="" id="{73692B8D-A89E-4AD0-A1E3-ED895D4F4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641" y="2606571"/>
            <a:ext cx="3240617" cy="1208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xmlns="" id="{F354CDB8-C469-4364-83F2-21E42FA4859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208933" y="8398933"/>
            <a:ext cx="541867" cy="5418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347" name="Ink 12346"/>
              <p14:cNvContentPartPr/>
              <p14:nvPr/>
            </p14:nvContentPartPr>
            <p14:xfrm>
              <a:off x="6333660" y="4350150"/>
              <a:ext cx="56940" cy="16950"/>
            </p14:xfrm>
          </p:contentPart>
        </mc:Choice>
        <mc:Fallback xmlns="">
          <p:pic>
            <p:nvPicPr>
              <p:cNvPr id="12347" name="Ink 1234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1511" y="4346904"/>
                <a:ext cx="62312" cy="23441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8963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366"/>
    </mc:Choice>
    <mc:Fallback xmlns="">
      <p:transition spd="slow" advTm="150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2ADB24-3E15-494D-9E2C-5B435B6A2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Amdahl’s Law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271C6B-419B-49D9-B774-44DC31655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4000" dirty="0"/>
              <a:t>Amdahl’s Law is mainly used to predict the theoretical maximum speed-up for program processing using multiple-processors</a:t>
            </a:r>
          </a:p>
          <a:p>
            <a:r>
              <a:rPr lang="en-US" sz="4000" dirty="0"/>
              <a:t>It is a formula used to find the maximum improvement possible by just improving a particular part of a system</a:t>
            </a:r>
          </a:p>
          <a:p>
            <a:r>
              <a:rPr lang="en-US" sz="4000" dirty="0"/>
              <a:t>It is used in parallel computing to predict the theoretical speed-up when using multiple-processor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4933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Chapter 4: Threads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0657647" cy="6040438"/>
          </a:xfrm>
        </p:spPr>
        <p:txBody>
          <a:bodyPr/>
          <a:lstStyle/>
          <a:p>
            <a:r>
              <a:rPr lang="en-US" altLang="en-US" sz="2800" dirty="0"/>
              <a:t>Overview</a:t>
            </a:r>
          </a:p>
          <a:p>
            <a:r>
              <a:rPr lang="en-US" altLang="en-US" sz="2800" dirty="0"/>
              <a:t>Multicore Programming</a:t>
            </a:r>
          </a:p>
          <a:p>
            <a:r>
              <a:rPr lang="en-US" altLang="en-US" sz="2800" dirty="0"/>
              <a:t>Multithreading Models</a:t>
            </a:r>
          </a:p>
          <a:p>
            <a:r>
              <a:rPr lang="en-US" altLang="en-US" sz="2800" dirty="0"/>
              <a:t>Thread Libraries</a:t>
            </a:r>
          </a:p>
          <a:p>
            <a:r>
              <a:rPr lang="en-US" altLang="en-US" sz="2800" dirty="0"/>
              <a:t>Threading Issues</a:t>
            </a:r>
          </a:p>
          <a:p>
            <a:r>
              <a:rPr lang="en-US" altLang="en-US" sz="2800" dirty="0"/>
              <a:t>Operating System Examples</a:t>
            </a:r>
          </a:p>
          <a:p>
            <a:pPr>
              <a:buFont typeface="Monotype Sorts" pitchFamily="-84" charset="2"/>
              <a:buNone/>
            </a:pPr>
            <a:endParaRPr lang="en-US" alt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271" name="Ink 4270">
                <a:extLst>
                  <a:ext uri="{FF2B5EF4-FFF2-40B4-BE49-F238E27FC236}">
                    <a16:creationId xmlns:a16="http://schemas.microsoft.com/office/drawing/2014/main" xmlns="" id="{2ADC7849-2F20-483C-AF5E-755853B24535}"/>
                  </a:ext>
                </a:extLst>
              </p14:cNvPr>
              <p14:cNvContentPartPr/>
              <p14:nvPr/>
            </p14:nvContentPartPr>
            <p14:xfrm>
              <a:off x="16724348" y="812254"/>
              <a:ext cx="45720" cy="60120"/>
            </p14:xfrm>
          </p:contentPart>
        </mc:Choice>
        <mc:Fallback xmlns="">
          <p:pic>
            <p:nvPicPr>
              <p:cNvPr id="4271" name="Ink 4270">
                <a:extLst>
                  <a:ext uri="{FF2B5EF4-FFF2-40B4-BE49-F238E27FC236}">
                    <a16:creationId xmlns:a16="http://schemas.microsoft.com/office/drawing/2014/main" id="{2ADC7849-2F20-483C-AF5E-755853B245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15708" y="803614"/>
                <a:ext cx="63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2825202" y="7814974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23042" y="7812814"/>
                <a:ext cx="4680" cy="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7565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2ADB24-3E15-494D-9E2C-5B435B6A2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Amdahl’s Law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29271C6B-419B-49D9-B774-44DC31655C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4000" dirty="0"/>
                  <a:t>Speedup = the time taken for one processor to complete the task / the time taken for ‘n’ parallel processors to complete the same task	</a:t>
                </a:r>
              </a:p>
              <a:p>
                <a:pPr marL="0" indent="0">
                  <a:buNone/>
                </a:pPr>
                <a:r>
                  <a:rPr lang="en-US" sz="4000" dirty="0"/>
                  <a:t>	 				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𝑆𝑝𝑒𝑒𝑑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	</a:t>
                </a:r>
              </a:p>
              <a:p>
                <a:r>
                  <a:rPr lang="en-US" sz="4000" dirty="0"/>
                  <a:t>So, in Amdahl’s law factors affecting the speedup: </a:t>
                </a:r>
              </a:p>
              <a:p>
                <a:pPr marL="1395412" lvl="1" indent="-742950">
                  <a:buFont typeface="+mj-lt"/>
                  <a:buAutoNum type="arabicPeriod"/>
                </a:pPr>
                <a:r>
                  <a:rPr lang="en-US" sz="4000" dirty="0"/>
                  <a:t>Time taken for serial execution (S)</a:t>
                </a:r>
              </a:p>
              <a:p>
                <a:pPr marL="1395412" lvl="1" indent="-742950">
                  <a:buFont typeface="+mj-lt"/>
                  <a:buAutoNum type="arabicPeriod"/>
                </a:pPr>
                <a:r>
                  <a:rPr lang="en-US" sz="4000" dirty="0"/>
                  <a:t>Time taken for parallel execution (P)</a:t>
                </a:r>
              </a:p>
              <a:p>
                <a:pPr marL="1395412" lvl="1" indent="-742950">
                  <a:buFont typeface="+mj-lt"/>
                  <a:buAutoNum type="arabicPeriod"/>
                </a:pPr>
                <a:r>
                  <a:rPr lang="en-US" sz="4000" dirty="0"/>
                  <a:t>Number of processors (n)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271C6B-419B-49D9-B774-44DC31655C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5" t="-2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1" name="Ink 70"/>
              <p14:cNvContentPartPr/>
              <p14:nvPr/>
            </p14:nvContentPartPr>
            <p14:xfrm>
              <a:off x="8593740" y="3875670"/>
              <a:ext cx="51120" cy="21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89420" y="3870990"/>
                <a:ext cx="59400" cy="1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458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2ADB24-3E15-494D-9E2C-5B435B6A2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Amdahl’s Law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29271C6B-419B-49D9-B774-44DC31655CA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sz="4000" dirty="0"/>
                  <a:t>If we have one processor to execute a process than 	time taken for execution is </a:t>
                </a:r>
              </a:p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sz="4000" dirty="0"/>
              </a:p>
              <a:p>
                <a:r>
                  <a:rPr lang="en-US" sz="4000" b="0" dirty="0"/>
                  <a:t>Let, execution time T1=1</a:t>
                </a:r>
              </a:p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𝑆𝑜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 1=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4000" b="0" dirty="0"/>
              </a:p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271C6B-419B-49D9-B774-44DC31655C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14" t="-1312" r="-3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xmlns="" id="{58598763-CC97-4AC7-B240-035A6511D4D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sz="4000" dirty="0"/>
                  <a:t>If we have n processors to execute a process than 	time taken for execution is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4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8598763-CC97-4AC7-B240-035A6511D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920" t="-1514" r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470DB304-E416-4A2E-9CF8-FAC9B98703D2}"/>
                  </a:ext>
                </a:extLst>
              </p:cNvPr>
              <p:cNvSpPr txBox="1"/>
              <p:nvPr/>
            </p:nvSpPr>
            <p:spPr>
              <a:xfrm>
                <a:off x="3619501" y="7300291"/>
                <a:ext cx="6905624" cy="1337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𝑆𝑝𝑒𝑒𝑑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	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0DB304-E416-4A2E-9CF8-FAC9B9870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1" y="7300291"/>
                <a:ext cx="6905624" cy="13375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82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Threads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User Threads</a:t>
            </a:r>
          </a:p>
          <a:p>
            <a:pPr lvl="1"/>
            <a:r>
              <a:rPr lang="en-US" sz="2400" dirty="0"/>
              <a:t>Thread management done by user-level threads library</a:t>
            </a:r>
          </a:p>
          <a:p>
            <a:pPr lvl="1"/>
            <a:r>
              <a:rPr lang="en-US" sz="2400" dirty="0"/>
              <a:t>User Threads are supported above the Kernel and are managed without kernel support.</a:t>
            </a:r>
          </a:p>
          <a:p>
            <a:pPr lvl="1"/>
            <a:r>
              <a:rPr lang="en-US" sz="2400" dirty="0"/>
              <a:t>Kernel knows nothing about User thread</a:t>
            </a:r>
          </a:p>
          <a:p>
            <a:pPr lvl="1"/>
            <a:endParaRPr lang="en-US" sz="2400" dirty="0"/>
          </a:p>
          <a:p>
            <a:r>
              <a:rPr lang="en-US" sz="2400" dirty="0"/>
              <a:t>Kernel Threads</a:t>
            </a:r>
          </a:p>
          <a:p>
            <a:pPr lvl="1"/>
            <a:r>
              <a:rPr lang="en-US" sz="2400" dirty="0"/>
              <a:t>Thread directed supported and managed by the OS</a:t>
            </a:r>
          </a:p>
          <a:p>
            <a:pPr lvl="1"/>
            <a:r>
              <a:rPr lang="en-US" sz="2400" dirty="0"/>
              <a:t>Many OS kernels are now multi-threaded; several threads operate in the kernel and each thread performs a specific task</a:t>
            </a:r>
          </a:p>
          <a:p>
            <a:pPr lvl="1"/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91490" y="6672769"/>
            <a:ext cx="119786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52462" lvl="1" indent="0">
              <a:buNone/>
            </a:pPr>
            <a:r>
              <a:rPr lang="en-US" sz="3200" dirty="0" smtClean="0">
                <a:solidFill>
                  <a:srgbClr val="C00000"/>
                </a:solidFill>
              </a:rPr>
              <a:t>For functioning both types of threads there </a:t>
            </a:r>
            <a:r>
              <a:rPr lang="en-US" sz="3200" dirty="0">
                <a:solidFill>
                  <a:srgbClr val="C00000"/>
                </a:solidFill>
              </a:rPr>
              <a:t>must exists a relationship between </a:t>
            </a:r>
            <a:r>
              <a:rPr lang="en-US" sz="3200" dirty="0" smtClean="0">
                <a:solidFill>
                  <a:srgbClr val="C00000"/>
                </a:solidFill>
              </a:rPr>
              <a:t>them.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9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107096" y="369888"/>
            <a:ext cx="9879495" cy="768350"/>
          </a:xfrm>
        </p:spPr>
        <p:txBody>
          <a:bodyPr/>
          <a:lstStyle/>
          <a:p>
            <a:pPr eaLnBrk="1" hangingPunct="1"/>
            <a:r>
              <a:rPr lang="en-US" dirty="0"/>
              <a:t>Multithreading Models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3200" b="1" dirty="0"/>
              <a:t>Many-to-One</a:t>
            </a:r>
            <a:br>
              <a:rPr lang="en-US" sz="3200" b="1" dirty="0"/>
            </a:br>
            <a:endParaRPr lang="en-US" sz="3200" b="1" dirty="0"/>
          </a:p>
          <a:p>
            <a:pPr>
              <a:buFont typeface="Wingdings" pitchFamily="2" charset="2"/>
              <a:buChar char="q"/>
            </a:pPr>
            <a:r>
              <a:rPr lang="en-US" sz="3200" b="1" dirty="0"/>
              <a:t>One-to-One</a:t>
            </a:r>
            <a:br>
              <a:rPr lang="en-US" sz="3200" b="1" dirty="0"/>
            </a:br>
            <a:endParaRPr lang="en-US" sz="3200" b="1" dirty="0"/>
          </a:p>
          <a:p>
            <a:pPr>
              <a:buFont typeface="Wingdings" pitchFamily="2" charset="2"/>
              <a:buChar char="q"/>
            </a:pPr>
            <a:r>
              <a:rPr lang="en-US" sz="3200" b="1" dirty="0"/>
              <a:t>Many-to-Many</a:t>
            </a:r>
          </a:p>
          <a:p>
            <a:pPr>
              <a:buFont typeface="Wingdings" pitchFamily="2" charset="2"/>
              <a:buChar char="q"/>
            </a:pP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B9640CC2-240E-4EEA-8370-1AF35960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Many-to-One Model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810B3445-B6A0-4A21-B13A-5062FC4A6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314450"/>
            <a:ext cx="7791450" cy="7315199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3200" dirty="0"/>
              <a:t>Many user-level threads mapped to single kernel thread.</a:t>
            </a:r>
          </a:p>
          <a:p>
            <a:r>
              <a:rPr lang="en-US" altLang="en-US" sz="3200" dirty="0"/>
              <a:t>Thread management is done by the thread library in user space, so it is efficient.</a:t>
            </a:r>
          </a:p>
          <a:p>
            <a:r>
              <a:rPr lang="en-US" altLang="en-US" sz="3200" dirty="0">
                <a:solidFill>
                  <a:srgbClr val="CC6600"/>
                </a:solidFill>
              </a:rPr>
              <a:t>If one thread makes  a blocking system call causes the entire process block.</a:t>
            </a:r>
          </a:p>
          <a:p>
            <a:r>
              <a:rPr lang="en-US" altLang="en-US" sz="3200" dirty="0">
                <a:solidFill>
                  <a:srgbClr val="CC6600"/>
                </a:solidFill>
              </a:rPr>
              <a:t>Because only one thread can access the kernel at a time, multiple threads are unable to run in parallel on multiprocessors.</a:t>
            </a:r>
          </a:p>
          <a:p>
            <a:r>
              <a:rPr lang="en-US" altLang="en-US" sz="3200" dirty="0"/>
              <a:t>Few systems currently use this model</a:t>
            </a:r>
          </a:p>
          <a:p>
            <a:r>
              <a:rPr lang="en-US" altLang="en-US" sz="3200" dirty="0"/>
              <a:t>Examples:</a:t>
            </a:r>
          </a:p>
          <a:p>
            <a:pPr lvl="1"/>
            <a:r>
              <a:rPr lang="en-US" altLang="en-US" sz="3200" b="1" dirty="0">
                <a:solidFill>
                  <a:srgbClr val="3366FF"/>
                </a:solidFill>
              </a:rPr>
              <a:t>Solaris Green Threads</a:t>
            </a:r>
          </a:p>
          <a:p>
            <a:pPr lvl="1"/>
            <a:r>
              <a:rPr lang="en-US" altLang="en-US" sz="3200" b="1" dirty="0">
                <a:solidFill>
                  <a:srgbClr val="3366FF"/>
                </a:solidFill>
              </a:rPr>
              <a:t>GNU Portable Threads</a:t>
            </a:r>
          </a:p>
          <a:p>
            <a:endParaRPr lang="en-US" sz="3200" dirty="0"/>
          </a:p>
          <a:p>
            <a:endParaRPr lang="en-US" dirty="0"/>
          </a:p>
        </p:txBody>
      </p:sp>
      <p:pic>
        <p:nvPicPr>
          <p:cNvPr id="12" name="Picture 4" descr="4">
            <a:extLst>
              <a:ext uri="{FF2B5EF4-FFF2-40B4-BE49-F238E27FC236}">
                <a16:creationId xmlns:a16="http://schemas.microsoft.com/office/drawing/2014/main" xmlns="" id="{E64E090A-D410-4EB3-909A-8109103396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477250" y="1889758"/>
            <a:ext cx="4875469" cy="5364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836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E0DA8EF-BA5A-458B-9D61-5FF54A10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E8F98DF-EA1D-4E6C-BB15-36BE31DADE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9674" y="1644651"/>
            <a:ext cx="11820526" cy="4070349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sz="3200" dirty="0"/>
              <a:t>Each user-level thread maps to kernel thread</a:t>
            </a:r>
          </a:p>
          <a:p>
            <a:r>
              <a:rPr lang="en-US" altLang="en-US" sz="3200" dirty="0"/>
              <a:t>Creating a user-level thread creates a kernel thread</a:t>
            </a:r>
          </a:p>
          <a:p>
            <a:r>
              <a:rPr lang="en-US" altLang="en-US" sz="3200" dirty="0"/>
              <a:t>Provides more concurrency than the many to one model by allowing another thread to run when a thread makes a blocking system call</a:t>
            </a:r>
          </a:p>
          <a:p>
            <a:r>
              <a:rPr lang="en-US" altLang="en-US" sz="3200" dirty="0"/>
              <a:t>Also allows multiple-threads to run in parallel on multi-processors</a:t>
            </a:r>
          </a:p>
          <a:p>
            <a:r>
              <a:rPr lang="en-US" altLang="en-US" sz="3200" dirty="0">
                <a:solidFill>
                  <a:srgbClr val="CC6600"/>
                </a:solidFill>
              </a:rPr>
              <a:t>Creating a user thread requires creating the corresponding kernel thread</a:t>
            </a:r>
          </a:p>
          <a:p>
            <a:r>
              <a:rPr lang="en-US" altLang="en-US" sz="3200" dirty="0">
                <a:solidFill>
                  <a:srgbClr val="CC6600"/>
                </a:solidFill>
              </a:rPr>
              <a:t>Because the overhead of creating Kernel threads can Barden the performance of an application, most implementations of this model restrict the number of threads supported by the system.</a:t>
            </a:r>
          </a:p>
          <a:p>
            <a:r>
              <a:rPr lang="en-US" altLang="en-US" sz="3200" dirty="0"/>
              <a:t>Examples: Windows, Linux, Solaris 9 and later</a:t>
            </a:r>
          </a:p>
          <a:p>
            <a:endParaRPr lang="en-US" dirty="0"/>
          </a:p>
        </p:txBody>
      </p:sp>
      <p:pic>
        <p:nvPicPr>
          <p:cNvPr id="7" name="Picture 4" descr="4">
            <a:extLst>
              <a:ext uri="{FF2B5EF4-FFF2-40B4-BE49-F238E27FC236}">
                <a16:creationId xmlns:a16="http://schemas.microsoft.com/office/drawing/2014/main" xmlns="" id="{D22D3EAF-06C2-4113-BC64-42F54E39A7C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684650" y="5619645"/>
            <a:ext cx="7383400" cy="28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437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Many-to-Many Model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209674" y="1644651"/>
            <a:ext cx="7191375" cy="6718299"/>
          </a:xfrm>
        </p:spPr>
        <p:txBody>
          <a:bodyPr>
            <a:normAutofit fontScale="92500"/>
          </a:bodyPr>
          <a:lstStyle/>
          <a:p>
            <a:r>
              <a:rPr lang="en-US" altLang="en-US" sz="3200" dirty="0"/>
              <a:t>Multiplexes many user level threads to a smaller or equal number of kernel threads</a:t>
            </a:r>
          </a:p>
          <a:p>
            <a:r>
              <a:rPr lang="en-US" altLang="en-US" sz="3200" dirty="0"/>
              <a:t>Developers can creates as many user threads as necessary, and the corresponding kernel treads can run in parallel on a multi-processor</a:t>
            </a:r>
          </a:p>
          <a:p>
            <a:r>
              <a:rPr lang="en-US" altLang="en-US" sz="3200" dirty="0"/>
              <a:t>Also when a thread performs a blocking system call, the kernel can schedule another thread for execution</a:t>
            </a:r>
          </a:p>
          <a:p>
            <a:r>
              <a:rPr lang="en-US" altLang="en-US" sz="3200" dirty="0">
                <a:solidFill>
                  <a:srgbClr val="CC6600"/>
                </a:solidFill>
              </a:rPr>
              <a:t>The number of kernel threads may be specific to either a particular application or a particular machine</a:t>
            </a:r>
          </a:p>
          <a:p>
            <a:endParaRPr lang="en-US" altLang="en-US" sz="3200" dirty="0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xmlns="" id="{10062CA3-9E2C-40A6-9239-DF96A8C6858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401049" y="2850819"/>
            <a:ext cx="5153026" cy="440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3227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8018"/>
            <a:ext cx="12344400" cy="768349"/>
          </a:xfrm>
        </p:spPr>
        <p:txBody>
          <a:bodyPr/>
          <a:lstStyle/>
          <a:p>
            <a:pPr eaLnBrk="1" hangingPunct="1"/>
            <a:r>
              <a:rPr lang="en-US" altLang="en-US"/>
              <a:t>Two-level Model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9682" y="1540934"/>
            <a:ext cx="9675018" cy="5941484"/>
          </a:xfrm>
        </p:spPr>
        <p:txBody>
          <a:bodyPr/>
          <a:lstStyle/>
          <a:p>
            <a:r>
              <a:rPr lang="en-US" altLang="en-US" sz="2800" dirty="0"/>
              <a:t>Similar to M:M, except that it allows a user thread to be </a:t>
            </a:r>
            <a:r>
              <a:rPr lang="en-US" altLang="en-US" sz="2800" b="1" dirty="0"/>
              <a:t>bound</a:t>
            </a:r>
            <a:r>
              <a:rPr lang="en-US" altLang="en-US" sz="2800" dirty="0"/>
              <a:t> to kernel thread</a:t>
            </a:r>
          </a:p>
          <a:p>
            <a:r>
              <a:rPr lang="en-US" altLang="en-US" sz="2800" dirty="0"/>
              <a:t>Examples</a:t>
            </a:r>
          </a:p>
          <a:p>
            <a:pPr lvl="1"/>
            <a:r>
              <a:rPr lang="en-US" altLang="en-US" sz="2800" dirty="0"/>
              <a:t>IRIX</a:t>
            </a:r>
          </a:p>
          <a:p>
            <a:pPr lvl="1"/>
            <a:r>
              <a:rPr lang="en-US" altLang="en-US" sz="2800" dirty="0"/>
              <a:t>HP-UX</a:t>
            </a:r>
          </a:p>
          <a:p>
            <a:pPr lvl="1"/>
            <a:r>
              <a:rPr lang="en-US" altLang="en-US" sz="2800" dirty="0"/>
              <a:t>Tru64 UNIX</a:t>
            </a:r>
          </a:p>
          <a:p>
            <a:pPr lvl="1"/>
            <a:r>
              <a:rPr lang="en-US" altLang="en-US" sz="2800" dirty="0"/>
              <a:t>Solaris 8 and earlier</a:t>
            </a:r>
          </a:p>
        </p:txBody>
      </p:sp>
      <p:pic>
        <p:nvPicPr>
          <p:cNvPr id="19460" name="Picture 1" descr="4_0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2635251"/>
            <a:ext cx="56673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406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685800" y="152493"/>
            <a:ext cx="12344400" cy="768349"/>
          </a:xfrm>
        </p:spPr>
        <p:txBody>
          <a:bodyPr/>
          <a:lstStyle/>
          <a:p>
            <a:pPr eaLnBrk="1" hangingPunct="1"/>
            <a:r>
              <a:rPr lang="en-US" altLang="en-US" dirty="0"/>
              <a:t>Thread Libraries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070525" y="1147695"/>
            <a:ext cx="12406936" cy="7260810"/>
          </a:xfrm>
        </p:spPr>
        <p:txBody>
          <a:bodyPr/>
          <a:lstStyle/>
          <a:p>
            <a:r>
              <a:rPr lang="en-US" altLang="en-US" sz="2800" b="1" dirty="0">
                <a:solidFill>
                  <a:srgbClr val="3366FF"/>
                </a:solidFill>
              </a:rPr>
              <a:t>Thread library</a:t>
            </a:r>
            <a:r>
              <a:rPr lang="en-US" altLang="en-US" sz="2800" dirty="0">
                <a:solidFill>
                  <a:srgbClr val="3366FF"/>
                </a:solidFill>
              </a:rPr>
              <a:t> </a:t>
            </a:r>
            <a:r>
              <a:rPr lang="en-US" altLang="en-US" sz="2800" dirty="0"/>
              <a:t>provides programmer with API for creating and managing threads</a:t>
            </a:r>
          </a:p>
          <a:p>
            <a:r>
              <a:rPr lang="en-US" altLang="en-US" sz="2400" dirty="0"/>
              <a:t>Two primary ways of implementing a thread library</a:t>
            </a:r>
          </a:p>
          <a:p>
            <a:pPr lvl="1"/>
            <a:r>
              <a:rPr lang="en-US" altLang="en-US" sz="2400" dirty="0">
                <a:solidFill>
                  <a:srgbClr val="CC6600"/>
                </a:solidFill>
              </a:rPr>
              <a:t>First approach </a:t>
            </a:r>
            <a:r>
              <a:rPr lang="en-US" altLang="en-US" sz="2400" dirty="0"/>
              <a:t>is to implement a user level library with no kernel support. All code and data structures for the library (threads) exist in user space.</a:t>
            </a:r>
          </a:p>
          <a:p>
            <a:pPr lvl="2"/>
            <a:r>
              <a:rPr lang="en-US" altLang="en-US" sz="2400" dirty="0"/>
              <a:t>This means that invoking a function in a library results in a local function calling user space that is not a system call ( library entirely in user space) .</a:t>
            </a:r>
          </a:p>
          <a:p>
            <a:pPr lvl="1"/>
            <a:r>
              <a:rPr lang="en-US" altLang="en-US" sz="2400" dirty="0">
                <a:solidFill>
                  <a:srgbClr val="CC6600"/>
                </a:solidFill>
              </a:rPr>
              <a:t>Second approach</a:t>
            </a:r>
            <a:r>
              <a:rPr lang="en-US" altLang="en-US" sz="2400" dirty="0"/>
              <a:t> is to implement a kernel level library supported directly by the OS. In this case code and data structures for the library (threads) exist in kernel space (library supported by OS kernel level) .</a:t>
            </a:r>
          </a:p>
          <a:p>
            <a:pPr lvl="2"/>
            <a:r>
              <a:rPr lang="en-US" altLang="en-US" sz="2400" dirty="0"/>
              <a:t>This means that invoking a function in the library results in a system call to the kernel.</a:t>
            </a:r>
          </a:p>
          <a:p>
            <a:pPr marL="488950" marR="0" lvl="0" indent="-4889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tabLst/>
              <a:defRPr/>
            </a:pPr>
            <a:r>
              <a:rPr kumimoji="1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Three main thread libraries are in use today</a:t>
            </a:r>
          </a:p>
          <a:p>
            <a:pPr lvl="1"/>
            <a:r>
              <a:rPr lang="en-US" altLang="en-US" sz="2000" dirty="0"/>
              <a:t>POSIX </a:t>
            </a:r>
            <a:r>
              <a:rPr lang="en-US" altLang="en-US" sz="2000" dirty="0" err="1"/>
              <a:t>Pthreads</a:t>
            </a:r>
            <a:endParaRPr lang="en-US" altLang="en-US" sz="2000" dirty="0"/>
          </a:p>
          <a:p>
            <a:pPr lvl="1"/>
            <a:r>
              <a:rPr lang="en-US" altLang="en-US" sz="2000" dirty="0"/>
              <a:t>Win32</a:t>
            </a:r>
          </a:p>
          <a:p>
            <a:pPr lvl="1"/>
            <a:r>
              <a:rPr lang="en-US" altLang="en-US" sz="2000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406272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E83A5-C986-4307-A5C2-3A58C6BE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 Libraries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160965-1DFE-407E-B5A9-33CAD2E97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err="1"/>
              <a:t>Pthreads</a:t>
            </a:r>
            <a:endParaRPr lang="en-US" altLang="en-US" sz="2400" dirty="0"/>
          </a:p>
          <a:p>
            <a:pPr lvl="1"/>
            <a:r>
              <a:rPr lang="en-US" altLang="en-US" sz="2000" dirty="0" err="1"/>
              <a:t>Pthreads</a:t>
            </a:r>
            <a:r>
              <a:rPr lang="en-US" altLang="en-US" sz="2000" dirty="0"/>
              <a:t>, is the extension of the POSIX standard may be provided either as user-level or kernel-level library, which defining an API for thread creation and synchronization.</a:t>
            </a:r>
          </a:p>
          <a:p>
            <a:pPr lvl="1"/>
            <a:r>
              <a:rPr lang="en-US" altLang="en-US" sz="2000" dirty="0"/>
              <a:t>This is a specification for thread behavior not an implementation. It is up to developer or OS designer of the library.</a:t>
            </a:r>
          </a:p>
          <a:p>
            <a:pPr lvl="1"/>
            <a:r>
              <a:rPr lang="en-US" altLang="en-US" sz="2000" dirty="0"/>
              <a:t>Common in UNIX operating systems (Solaris, Linux, Mac OS X)</a:t>
            </a:r>
          </a:p>
          <a:p>
            <a:pPr marL="488950" marR="0" lvl="0" indent="-4889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tabLst/>
              <a:defRPr/>
            </a:pPr>
            <a:r>
              <a:rPr kumimoji="1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Win32</a:t>
            </a:r>
          </a:p>
          <a:p>
            <a:pPr lvl="1" indent="-488950"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lang="en-US" altLang="en-US" sz="2400" dirty="0">
                <a:solidFill>
                  <a:srgbClr val="000000"/>
                </a:solidFill>
                <a:latin typeface="Helvetica"/>
              </a:rPr>
              <a:t>Win32 is a kernel level library available in windows system</a:t>
            </a:r>
          </a:p>
          <a:p>
            <a:pPr lvl="1" indent="-488950"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These threads are created in the Win32 API using the </a:t>
            </a:r>
            <a:r>
              <a:rPr kumimoji="1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Create Thread</a:t>
            </a:r>
            <a:r>
              <a:rPr lang="en-US" altLang="en-US" sz="2400" b="1" i="1" dirty="0">
                <a:solidFill>
                  <a:srgbClr val="000000"/>
                </a:solidFill>
                <a:latin typeface="Helvetica"/>
              </a:rPr>
              <a:t>()</a:t>
            </a:r>
          </a:p>
          <a:p>
            <a:pPr lvl="1" indent="-488950"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en-US" sz="2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Just as </a:t>
            </a:r>
            <a:r>
              <a:rPr kumimoji="1" lang="en-US" altLang="en-US" sz="240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Pthreads</a:t>
            </a:r>
            <a:r>
              <a:rPr lang="en-US" altLang="en-US" sz="2400" dirty="0">
                <a:solidFill>
                  <a:srgbClr val="000000"/>
                </a:solidFill>
                <a:latin typeface="Helvetica"/>
              </a:rPr>
              <a:t>, a set of attributes or parameters is passed to this function</a:t>
            </a:r>
            <a:endParaRPr kumimoji="1" lang="en-US" altLang="en-US" sz="2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-128"/>
            </a:endParaRP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84834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685800" y="234951"/>
            <a:ext cx="12344400" cy="768349"/>
          </a:xfrm>
        </p:spPr>
        <p:txBody>
          <a:bodyPr/>
          <a:lstStyle/>
          <a:p>
            <a:r>
              <a:rPr lang="en-US" altLang="en-US"/>
              <a:t>Motivation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209675" y="1644651"/>
            <a:ext cx="10220325" cy="6040967"/>
          </a:xfrm>
        </p:spPr>
        <p:txBody>
          <a:bodyPr/>
          <a:lstStyle/>
          <a:p>
            <a:r>
              <a:rPr lang="en-US" altLang="en-US" sz="2400" dirty="0"/>
              <a:t>Most modern applications are multithreaded</a:t>
            </a:r>
          </a:p>
          <a:p>
            <a:r>
              <a:rPr lang="en-US" altLang="en-US" sz="2400" dirty="0"/>
              <a:t>Threads run within application</a:t>
            </a:r>
          </a:p>
          <a:p>
            <a:r>
              <a:rPr lang="en-US" altLang="en-US" sz="2400" dirty="0"/>
              <a:t>Multiple tasks with the application can be implemented by separate threads</a:t>
            </a:r>
          </a:p>
          <a:p>
            <a:pPr lvl="1"/>
            <a:r>
              <a:rPr lang="en-US" altLang="en-US" sz="2400" dirty="0"/>
              <a:t>Update display</a:t>
            </a:r>
          </a:p>
          <a:p>
            <a:pPr lvl="1"/>
            <a:r>
              <a:rPr lang="en-US" altLang="en-US" sz="2400" dirty="0"/>
              <a:t>Fetch data</a:t>
            </a:r>
          </a:p>
          <a:p>
            <a:pPr lvl="1"/>
            <a:r>
              <a:rPr lang="en-US" altLang="en-US" sz="2400" dirty="0"/>
              <a:t>Spell checking</a:t>
            </a:r>
          </a:p>
          <a:p>
            <a:pPr lvl="1"/>
            <a:r>
              <a:rPr lang="en-US" altLang="en-US" sz="2400" dirty="0"/>
              <a:t>Answer a network request</a:t>
            </a:r>
          </a:p>
          <a:p>
            <a:r>
              <a:rPr lang="en-US" altLang="en-US" sz="2400" dirty="0"/>
              <a:t>Process creation is heavy-weight while thread creation is light-weight</a:t>
            </a:r>
          </a:p>
          <a:p>
            <a:r>
              <a:rPr lang="en-US" altLang="en-US" sz="2400" dirty="0"/>
              <a:t>Can simplify code, increase efficiency</a:t>
            </a:r>
          </a:p>
          <a:p>
            <a:r>
              <a:rPr lang="en-US" altLang="en-US" sz="2400" dirty="0"/>
              <a:t>Kernels are generally multithreaded</a:t>
            </a:r>
          </a:p>
        </p:txBody>
      </p:sp>
    </p:spTree>
    <p:extLst>
      <p:ext uri="{BB962C8B-B14F-4D97-AF65-F5344CB8AC3E}">
        <p14:creationId xmlns:p14="http://schemas.microsoft.com/office/powerpoint/2010/main" val="79935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E83A5-C986-4307-A5C2-3A58C6BE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 Libraries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160965-1DFE-407E-B5A9-33CAD2E97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675" y="1644650"/>
            <a:ext cx="12344400" cy="6040438"/>
          </a:xfrm>
        </p:spPr>
        <p:txBody>
          <a:bodyPr/>
          <a:lstStyle/>
          <a:p>
            <a:r>
              <a:rPr lang="en-US" altLang="en-US" sz="2400" dirty="0"/>
              <a:t>Java Threads</a:t>
            </a:r>
          </a:p>
          <a:p>
            <a:pPr lvl="1"/>
            <a:r>
              <a:rPr lang="en-US" altLang="en-US" sz="2000" dirty="0"/>
              <a:t>Java threads API (library) allow JAVA programs directly to creates and manage the threads </a:t>
            </a:r>
          </a:p>
          <a:p>
            <a:pPr lvl="1"/>
            <a:r>
              <a:rPr lang="en-US" altLang="en-US" sz="2000" dirty="0"/>
              <a:t>Typically implemented using the threads model provided by underlying OS.</a:t>
            </a:r>
          </a:p>
          <a:p>
            <a:pPr lvl="1"/>
            <a:r>
              <a:rPr lang="en-US" altLang="en-US" sz="2000" dirty="0"/>
              <a:t>Java threads are managed by the JVM</a:t>
            </a:r>
          </a:p>
          <a:p>
            <a:pPr lvl="1"/>
            <a:r>
              <a:rPr lang="en-US" altLang="en-US" sz="2000" dirty="0"/>
              <a:t>Even in single JAVA program which contains only a </a:t>
            </a:r>
            <a:r>
              <a:rPr lang="en-US" altLang="en-US" sz="2000" b="1" i="1" dirty="0"/>
              <a:t>main()</a:t>
            </a:r>
            <a:r>
              <a:rPr lang="en-US" altLang="en-US" sz="2000" dirty="0"/>
              <a:t> method runs as a single thread as the JVM</a:t>
            </a:r>
          </a:p>
          <a:p>
            <a:pPr lvl="1"/>
            <a:r>
              <a:rPr lang="en-US" altLang="en-US" sz="2000" dirty="0"/>
              <a:t>There are two techniques for crating threads in JAVA program</a:t>
            </a:r>
          </a:p>
          <a:p>
            <a:pPr lvl="2"/>
            <a:r>
              <a:rPr lang="en-US" altLang="en-US" sz="2000" dirty="0"/>
              <a:t>One approach is to create a new class that is derived from the thread class and to override its </a:t>
            </a:r>
            <a:r>
              <a:rPr lang="en-US" altLang="en-US" sz="2000" b="1" i="1" dirty="0"/>
              <a:t>run()</a:t>
            </a:r>
            <a:r>
              <a:rPr lang="en-US" altLang="en-US" sz="2000" dirty="0"/>
              <a:t> method</a:t>
            </a:r>
          </a:p>
          <a:p>
            <a:pPr lvl="2"/>
            <a:r>
              <a:rPr lang="en-US" altLang="en-US" sz="2000" dirty="0"/>
              <a:t>An alternative and more commonly used technique is to define a class that implements the </a:t>
            </a:r>
            <a:r>
              <a:rPr lang="en-US" altLang="en-US" sz="2000" b="1" i="1" dirty="0"/>
              <a:t>Runnable interface</a:t>
            </a:r>
            <a:r>
              <a:rPr lang="en-US" altLang="en-US" sz="2000" dirty="0"/>
              <a:t>. The runnable interface is defined as follows: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58526C53-552C-4838-A14D-07065738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567" y="5573149"/>
            <a:ext cx="6014687" cy="1550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6180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7" t="6793" r="12793" b="17935"/>
          <a:stretch/>
        </p:blipFill>
        <p:spPr bwMode="auto">
          <a:xfrm>
            <a:off x="318053" y="0"/>
            <a:ext cx="13397946" cy="6122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6" t="20924" r="15603" b="42120"/>
          <a:stretch/>
        </p:blipFill>
        <p:spPr bwMode="auto">
          <a:xfrm>
            <a:off x="318053" y="6122505"/>
            <a:ext cx="13397948" cy="3021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880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6792" r="15166" b="3805"/>
          <a:stretch/>
        </p:blipFill>
        <p:spPr bwMode="auto">
          <a:xfrm>
            <a:off x="0" y="-55940"/>
            <a:ext cx="13716000" cy="937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1853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xmlns="" id="{F9E55120-F5D0-46C2-82BE-CA6606138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292666"/>
            <a:ext cx="10972800" cy="768349"/>
          </a:xfrm>
        </p:spPr>
        <p:txBody>
          <a:bodyPr/>
          <a:lstStyle/>
          <a:p>
            <a:pPr eaLnBrk="1" hangingPunct="1"/>
            <a:r>
              <a:rPr lang="en-US" altLang="en-US" dirty="0"/>
              <a:t>Implicit Threading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xmlns="" id="{FC74C183-73E7-433E-B44B-AE297348A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7266" y="1644651"/>
            <a:ext cx="11383434" cy="5971116"/>
          </a:xfrm>
        </p:spPr>
        <p:txBody>
          <a:bodyPr/>
          <a:lstStyle/>
          <a:p>
            <a:r>
              <a:rPr lang="en-US" altLang="en-US" sz="3600" dirty="0"/>
              <a:t>Implicit multi-threading is concurrent execution of multiple threads extracted from single sequential program.</a:t>
            </a:r>
          </a:p>
          <a:p>
            <a:r>
              <a:rPr lang="en-US" altLang="en-US" sz="3600" dirty="0"/>
              <a:t>Growing in popularity as numbers of threads increase, program correctness more difficult with explicit threads</a:t>
            </a:r>
          </a:p>
          <a:p>
            <a:r>
              <a:rPr lang="en-US" altLang="en-US" sz="3600" dirty="0"/>
              <a:t>Creation and management of threads done by compilers and run-time libraries rather than programmers</a:t>
            </a:r>
          </a:p>
          <a:p>
            <a:endParaRPr lang="en-US" altLang="en-US" sz="36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C693005F-8CFB-46C4-A627-790B7D87FF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08933" y="8398933"/>
            <a:ext cx="541867" cy="5418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05"/>
    </mc:Choice>
    <mc:Fallback xmlns="">
      <p:transition spd="slow" advTm="58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xmlns="" id="{F9E55120-F5D0-46C2-82BE-CA6606138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292666"/>
            <a:ext cx="10972800" cy="768349"/>
          </a:xfrm>
        </p:spPr>
        <p:txBody>
          <a:bodyPr/>
          <a:lstStyle/>
          <a:p>
            <a:pPr eaLnBrk="1" hangingPunct="1"/>
            <a:r>
              <a:rPr lang="en-US" altLang="en-US" dirty="0"/>
              <a:t>Implicit Threading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xmlns="" id="{FC74C183-73E7-433E-B44B-AE297348A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7266" y="1644651"/>
            <a:ext cx="11383434" cy="5971116"/>
          </a:xfrm>
        </p:spPr>
        <p:txBody>
          <a:bodyPr/>
          <a:lstStyle/>
          <a:p>
            <a:r>
              <a:rPr lang="en-US" altLang="en-US" sz="3600" dirty="0"/>
              <a:t>Three methods explored:</a:t>
            </a:r>
          </a:p>
          <a:p>
            <a:pPr lvl="1"/>
            <a:r>
              <a:rPr lang="en-US" altLang="en-US" sz="3600" dirty="0"/>
              <a:t>Thread Pools</a:t>
            </a:r>
          </a:p>
          <a:p>
            <a:pPr lvl="1"/>
            <a:r>
              <a:rPr lang="en-US" altLang="en-US" sz="3600" dirty="0"/>
              <a:t>OpenMP</a:t>
            </a:r>
          </a:p>
          <a:p>
            <a:pPr lvl="1"/>
            <a:r>
              <a:rPr lang="en-US" altLang="en-US" sz="3600" dirty="0"/>
              <a:t>Grand Central Dispatch</a:t>
            </a:r>
          </a:p>
          <a:p>
            <a:pPr marL="652462" lvl="1" indent="0">
              <a:buNone/>
            </a:pPr>
            <a:endParaRPr lang="en-US" altLang="en-US" sz="36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C693005F-8CFB-46C4-A627-790B7D87FF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08933" y="8398933"/>
            <a:ext cx="541867" cy="5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05"/>
    </mc:Choice>
    <mc:Fallback xmlns="">
      <p:transition spd="slow" advTm="58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0070C0"/>
                </a:solidFill>
              </a:rPr>
              <a:t>Thread Pools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447463" cy="597058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If a web server receives a request, it creates a separate tread to serve the request. The issue arise:</a:t>
            </a:r>
          </a:p>
          <a:p>
            <a:pPr marL="1028700" lvl="1" indent="-457200"/>
            <a:r>
              <a:rPr lang="en-US" sz="3200" dirty="0"/>
              <a:t>Thread creation time</a:t>
            </a:r>
          </a:p>
          <a:p>
            <a:pPr marL="1028700" lvl="1" indent="-457200"/>
            <a:r>
              <a:rPr lang="en-US" sz="3200" dirty="0"/>
              <a:t>No bound on concurrent execution of threads</a:t>
            </a:r>
          </a:p>
          <a:p>
            <a:r>
              <a:rPr lang="en-US" sz="3200" b="1" dirty="0">
                <a:solidFill>
                  <a:srgbClr val="002060"/>
                </a:solidFill>
              </a:rPr>
              <a:t>Thread pools:</a:t>
            </a:r>
            <a:endParaRPr lang="en-US" sz="3200" dirty="0">
              <a:solidFill>
                <a:srgbClr val="002060"/>
              </a:solidFill>
            </a:endParaRPr>
          </a:p>
          <a:p>
            <a:r>
              <a:rPr lang="en-US" sz="2800" dirty="0"/>
              <a:t>Create a number of threads in a pool where they await for work</a:t>
            </a:r>
          </a:p>
          <a:p>
            <a:r>
              <a:rPr lang="en-US" sz="2800" dirty="0"/>
              <a:t>Advantages:</a:t>
            </a:r>
          </a:p>
          <a:p>
            <a:pPr lvl="1"/>
            <a:r>
              <a:rPr lang="en-US" sz="2800" dirty="0"/>
              <a:t>Usually slightly faster to service a request with an existing thread than create a new thread</a:t>
            </a:r>
          </a:p>
          <a:p>
            <a:pPr lvl="1"/>
            <a:r>
              <a:rPr lang="en-US" sz="2800" dirty="0"/>
              <a:t>Allows the number of threads in the application(s) to be bound to the size of the pool</a:t>
            </a:r>
          </a:p>
        </p:txBody>
      </p:sp>
    </p:spTree>
    <p:extLst>
      <p:ext uri="{BB962C8B-B14F-4D97-AF65-F5344CB8AC3E}">
        <p14:creationId xmlns:p14="http://schemas.microsoft.com/office/powerpoint/2010/main" val="2157615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Threading Issues 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1377084"/>
            <a:ext cx="11018982" cy="6185766"/>
          </a:xfrm>
        </p:spPr>
        <p:txBody>
          <a:bodyPr/>
          <a:lstStyle/>
          <a:p>
            <a:pPr>
              <a:buFont typeface="Monotype Sorts" charset="2"/>
              <a:buNone/>
            </a:pPr>
            <a:endParaRPr lang="en-US" sz="1100" dirty="0"/>
          </a:p>
          <a:p>
            <a:endParaRPr lang="en-US" sz="2400" b="1" dirty="0">
              <a:solidFill>
                <a:srgbClr val="3366FF"/>
              </a:solidFill>
            </a:endParaRPr>
          </a:p>
          <a:p>
            <a:pPr>
              <a:buFont typeface="Wingdings" pitchFamily="2" charset="2"/>
              <a:buChar char="q"/>
            </a:pPr>
            <a:endParaRPr lang="en-US" sz="3200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US" sz="3200" b="1" dirty="0">
                <a:solidFill>
                  <a:srgbClr val="002060"/>
                </a:solidFill>
              </a:rPr>
              <a:t>The fork() and exec() system calls</a:t>
            </a:r>
          </a:p>
          <a:p>
            <a:pPr>
              <a:buFont typeface="Wingdings" pitchFamily="2" charset="2"/>
              <a:buChar char="q"/>
            </a:pPr>
            <a:r>
              <a:rPr lang="en-US" sz="3200" b="1" dirty="0">
                <a:solidFill>
                  <a:srgbClr val="002060"/>
                </a:solidFill>
              </a:rPr>
              <a:t>Thread Cancellation</a:t>
            </a:r>
          </a:p>
          <a:p>
            <a:pPr>
              <a:buFont typeface="Wingdings" pitchFamily="2" charset="2"/>
              <a:buChar char="q"/>
            </a:pPr>
            <a:r>
              <a:rPr lang="en-US" sz="3200" b="1" dirty="0">
                <a:solidFill>
                  <a:srgbClr val="002060"/>
                </a:solidFill>
              </a:rPr>
              <a:t>Signal handling</a:t>
            </a:r>
          </a:p>
          <a:p>
            <a:pPr>
              <a:buFont typeface="Wingdings" pitchFamily="2" charset="2"/>
              <a:buChar char="q"/>
            </a:pPr>
            <a:r>
              <a:rPr lang="en-US" sz="3200" b="1" dirty="0">
                <a:solidFill>
                  <a:srgbClr val="002060"/>
                </a:solidFill>
              </a:rPr>
              <a:t>Thread –Local Storage</a:t>
            </a:r>
          </a:p>
          <a:p>
            <a:pPr marL="490538" lvl="2" indent="0">
              <a:buClr>
                <a:srgbClr val="993300"/>
              </a:buClr>
              <a:buSzPct val="90000"/>
              <a:buNone/>
            </a:pPr>
            <a:endParaRPr lang="en-US" sz="2400" b="1" dirty="0">
              <a:solidFill>
                <a:srgbClr val="3366FF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3366FF"/>
              </a:solidFill>
            </a:endParaRPr>
          </a:p>
          <a:p>
            <a:pPr>
              <a:buFont typeface="Monotype Sorts" charset="2"/>
              <a:buNone/>
            </a:pPr>
            <a:endParaRPr lang="en-US" b="1" dirty="0">
              <a:solidFill>
                <a:srgbClr val="3366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10977-FD40-4FF4-81A7-CC92C5E4E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2" y="604838"/>
            <a:ext cx="12163423" cy="1039812"/>
          </a:xfrm>
        </p:spPr>
        <p:txBody>
          <a:bodyPr/>
          <a:lstStyle/>
          <a:p>
            <a:r>
              <a:rPr lang="en-US" sz="4800" b="1" dirty="0">
                <a:solidFill>
                  <a:srgbClr val="002060"/>
                </a:solidFill>
              </a:rPr>
              <a:t>The fork() and exec() system calls</a:t>
            </a:r>
            <a:br>
              <a:rPr lang="en-US" sz="4800" b="1" dirty="0">
                <a:solidFill>
                  <a:srgbClr val="002060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7EDC35-B32F-43E7-8376-82A7B6B52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0000"/>
                </a:solidFill>
                <a:latin typeface="Arial"/>
              </a:rPr>
              <a:t>fork()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Arial"/>
              </a:rPr>
              <a:t>The fork() system call is used to create a separate, duplicate process</a:t>
            </a:r>
          </a:p>
          <a:p>
            <a:r>
              <a:rPr lang="en-US" sz="2800" dirty="0">
                <a:solidFill>
                  <a:srgbClr val="000000"/>
                </a:solidFill>
                <a:latin typeface="Arial"/>
              </a:rPr>
              <a:t>exec()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Arial"/>
              </a:rPr>
              <a:t>When a exec() system call is invoked, the program specified in the parameter to exec() will replace the entire process –including all threads</a:t>
            </a:r>
          </a:p>
          <a:p>
            <a:r>
              <a:rPr lang="en-US" sz="3200" b="1" dirty="0">
                <a:solidFill>
                  <a:srgbClr val="000000"/>
                </a:solidFill>
                <a:latin typeface="Arial"/>
              </a:rPr>
              <a:t>Issue: </a:t>
            </a:r>
            <a:r>
              <a:rPr lang="en-US" sz="2800" dirty="0">
                <a:solidFill>
                  <a:srgbClr val="000000"/>
                </a:solidFill>
                <a:latin typeface="Arial"/>
              </a:rPr>
              <a:t>If one thread in a program calls fork(), does the new process duplicate all threads or the new process single-threaded?</a:t>
            </a:r>
          </a:p>
          <a:p>
            <a:r>
              <a:rPr lang="en-US" sz="3200" b="1" dirty="0">
                <a:solidFill>
                  <a:srgbClr val="000000"/>
                </a:solidFill>
                <a:latin typeface="Arial"/>
              </a:rPr>
              <a:t>Solution:</a:t>
            </a:r>
            <a:r>
              <a:rPr lang="en-US" sz="2800" dirty="0">
                <a:solidFill>
                  <a:srgbClr val="000000"/>
                </a:solidFill>
                <a:latin typeface="Arial"/>
              </a:rPr>
              <a:t> Some UNIX systems have chosen to have two versions of fork(), one that duplicates all threads and another that duplicates only the thread that invoked the fork() system call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8DB39A1-B390-4CC8-925B-93DCD215C280}"/>
              </a:ext>
            </a:extLst>
          </p:cNvPr>
          <p:cNvSpPr txBox="1"/>
          <p:nvPr/>
        </p:nvSpPr>
        <p:spPr>
          <a:xfrm>
            <a:off x="838200" y="7621726"/>
            <a:ext cx="12344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/>
              </a:rPr>
              <a:t>But which version of fork() to use and when?</a:t>
            </a:r>
          </a:p>
        </p:txBody>
      </p:sp>
    </p:spTree>
    <p:extLst>
      <p:ext uri="{BB962C8B-B14F-4D97-AF65-F5344CB8AC3E}">
        <p14:creationId xmlns:p14="http://schemas.microsoft.com/office/powerpoint/2010/main" val="141387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A9D9AF-A9E4-4C44-8685-1196C816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98588"/>
            <a:ext cx="12344400" cy="1516062"/>
          </a:xfrm>
        </p:spPr>
        <p:txBody>
          <a:bodyPr/>
          <a:lstStyle/>
          <a:p>
            <a:r>
              <a:rPr lang="en-US" sz="4800" dirty="0"/>
              <a:t>Which version of fork() will to be used depends on the application.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272312-12F9-4453-8509-D4B498501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675" y="4000500"/>
            <a:ext cx="12344400" cy="3684588"/>
          </a:xfrm>
        </p:spPr>
        <p:txBody>
          <a:bodyPr/>
          <a:lstStyle/>
          <a:p>
            <a:r>
              <a:rPr lang="en-US" sz="3600" dirty="0"/>
              <a:t>If exec() is called immediately after forking then duplicating all threads is unnecessary.</a:t>
            </a:r>
          </a:p>
          <a:p>
            <a:r>
              <a:rPr lang="en-US" sz="3600" dirty="0"/>
              <a:t>If the separate process does not call exec() after forking, the separate process should duplicate all threads</a:t>
            </a:r>
          </a:p>
        </p:txBody>
      </p:sp>
    </p:spTree>
    <p:extLst>
      <p:ext uri="{BB962C8B-B14F-4D97-AF65-F5344CB8AC3E}">
        <p14:creationId xmlns:p14="http://schemas.microsoft.com/office/powerpoint/2010/main" val="2628018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>
                <a:solidFill>
                  <a:srgbClr val="0070C0"/>
                </a:solidFill>
              </a:rPr>
              <a:t>Thread Cancellation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4957" y="1285461"/>
            <a:ext cx="11377130" cy="7506942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800" dirty="0"/>
              <a:t>Thread cancellation is the task of Terminating a thread before it has completed.</a:t>
            </a:r>
          </a:p>
          <a:p>
            <a:pPr>
              <a:buFont typeface="Wingdings" pitchFamily="2" charset="2"/>
              <a:buChar char="§"/>
            </a:pPr>
            <a:r>
              <a:rPr lang="en-US" altLang="en-US" sz="2800" dirty="0"/>
              <a:t>Thread to be canceled is </a:t>
            </a:r>
            <a:r>
              <a:rPr lang="en-US" altLang="en-US" sz="2800" b="1" dirty="0">
                <a:solidFill>
                  <a:srgbClr val="3366FF"/>
                </a:solidFill>
              </a:rPr>
              <a:t>target thread</a:t>
            </a:r>
            <a:endParaRPr lang="en-US" altLang="en-US" sz="2800" dirty="0"/>
          </a:p>
          <a:p>
            <a:pPr>
              <a:buFont typeface="Wingdings" pitchFamily="2" charset="2"/>
              <a:buChar char="§"/>
            </a:pPr>
            <a:r>
              <a:rPr lang="en-US" sz="2800" dirty="0"/>
              <a:t>Two general approaches:</a:t>
            </a:r>
          </a:p>
          <a:p>
            <a:pPr lvl="1"/>
            <a:r>
              <a:rPr lang="en-US" sz="2800" b="1" dirty="0"/>
              <a:t>Asynchronous cancellation: </a:t>
            </a:r>
            <a:r>
              <a:rPr lang="en-US" sz="2800" dirty="0"/>
              <a:t> one thread terminates the target thread  immediately.</a:t>
            </a:r>
          </a:p>
          <a:p>
            <a:pPr lvl="2"/>
            <a:r>
              <a:rPr lang="en-US" sz="2800" dirty="0">
                <a:solidFill>
                  <a:srgbClr val="CC6600"/>
                </a:solidFill>
              </a:rPr>
              <a:t>There is an issue if a thread is cancelled while in the midst of updating data it is sharing with other threads.</a:t>
            </a:r>
          </a:p>
          <a:p>
            <a:pPr lvl="1"/>
            <a:r>
              <a:rPr lang="en-US" sz="2800" b="1" dirty="0"/>
              <a:t>Deferred cancellation</a:t>
            </a:r>
            <a:r>
              <a:rPr lang="en-US" sz="2800" dirty="0"/>
              <a:t> allows the target thread to periodically check if it should be cancelled</a:t>
            </a:r>
          </a:p>
          <a:p>
            <a:pPr lvl="2"/>
            <a:r>
              <a:rPr lang="en-US" altLang="en-US" sz="2800" dirty="0"/>
              <a:t>Cancellation occurs only after the target thread has checked a flag to determine if it should be cancelled or not. So it should be canceled at a point when it can be cancelled safely.		</a:t>
            </a:r>
          </a:p>
          <a:p>
            <a:pPr marL="0" indent="0">
              <a:buNone/>
            </a:pPr>
            <a:r>
              <a:rPr lang="en-US" sz="2800" dirty="0"/>
              <a:t>	</a:t>
            </a:r>
          </a:p>
          <a:p>
            <a:pPr marL="0" indent="0"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CB4991-2CC7-4BD8-BE33-BFAC7425C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5AD800-E6E6-4DAA-84B1-28F5753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675" y="1644650"/>
            <a:ext cx="11820525" cy="6040438"/>
          </a:xfrm>
        </p:spPr>
        <p:txBody>
          <a:bodyPr/>
          <a:lstStyle/>
          <a:p>
            <a:r>
              <a:rPr lang="en-US" sz="2400" dirty="0"/>
              <a:t>A tread is a basic unit of CPU utilization</a:t>
            </a:r>
          </a:p>
          <a:p>
            <a:r>
              <a:rPr lang="en-US" sz="2400" dirty="0"/>
              <a:t>It comprise</a:t>
            </a:r>
          </a:p>
          <a:p>
            <a:pPr lvl="1"/>
            <a:r>
              <a:rPr lang="en-US" sz="2400" dirty="0"/>
              <a:t>Thread ID</a:t>
            </a:r>
          </a:p>
          <a:p>
            <a:pPr lvl="1"/>
            <a:r>
              <a:rPr lang="en-US" sz="2400" dirty="0"/>
              <a:t>Program counter</a:t>
            </a:r>
          </a:p>
          <a:p>
            <a:pPr lvl="1"/>
            <a:r>
              <a:rPr lang="en-US" sz="2400" dirty="0"/>
              <a:t>Register set</a:t>
            </a:r>
          </a:p>
          <a:p>
            <a:pPr lvl="1"/>
            <a:r>
              <a:rPr lang="en-US" sz="2400" dirty="0"/>
              <a:t>Stack</a:t>
            </a:r>
          </a:p>
          <a:p>
            <a:r>
              <a:rPr lang="en-US" sz="2400" dirty="0"/>
              <a:t>It shares with other threads belonging to the same process its code section, data section and other OS resources such as open files and signals.</a:t>
            </a:r>
          </a:p>
          <a:p>
            <a:r>
              <a:rPr lang="en-US" sz="2400" dirty="0"/>
              <a:t>A traditional / heavyweight has a single thread of control.</a:t>
            </a:r>
          </a:p>
          <a:p>
            <a:r>
              <a:rPr lang="en-US" sz="2400" b="1" dirty="0"/>
              <a:t>If a process has multiple threads of control, it can perform more than one task at a time.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6" name="Ink 275"/>
              <p14:cNvContentPartPr/>
              <p14:nvPr/>
            </p14:nvContentPartPr>
            <p14:xfrm>
              <a:off x="-1370790" y="3522150"/>
              <a:ext cx="33840" cy="2484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375470" y="3517830"/>
                <a:ext cx="428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7" name="Ink 276"/>
              <p14:cNvContentPartPr/>
              <p14:nvPr/>
            </p14:nvContentPartPr>
            <p14:xfrm>
              <a:off x="6322410" y="6302790"/>
              <a:ext cx="173880" cy="1908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18810" y="6298830"/>
                <a:ext cx="1814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9" name="Ink 648"/>
              <p14:cNvContentPartPr/>
              <p14:nvPr/>
            </p14:nvContentPartPr>
            <p14:xfrm>
              <a:off x="1646460" y="2394630"/>
              <a:ext cx="61920" cy="13680"/>
            </p14:xfrm>
          </p:contentPart>
        </mc:Choice>
        <mc:Fallback xmlns="">
          <p:pic>
            <p:nvPicPr>
              <p:cNvPr id="649" name="Ink 64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2500" y="2389950"/>
                <a:ext cx="69840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3865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18" y="0"/>
            <a:ext cx="12344400" cy="1120307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4800" dirty="0">
                <a:solidFill>
                  <a:srgbClr val="0070C0"/>
                </a:solidFill>
              </a:rPr>
              <a:t>Signal handling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300" y="1386233"/>
            <a:ext cx="12844257" cy="650543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8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Signals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are used in UNIX systems to notify a process that a particular event has occurred.</a:t>
            </a:r>
          </a:p>
          <a:p>
            <a:pPr>
              <a:buFont typeface="Wingdings" pitchFamily="2" charset="2"/>
              <a:buChar char="§"/>
            </a:pPr>
            <a:r>
              <a:rPr lang="en-US" sz="2800" dirty="0"/>
              <a:t>Synchronous and asynchronous received signal.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A </a:t>
            </a:r>
            <a:r>
              <a:rPr lang="en-US" sz="28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signal handler</a:t>
            </a:r>
            <a:r>
              <a:rPr lang="en-US" sz="2800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is used to process signals</a:t>
            </a:r>
          </a:p>
          <a:p>
            <a:pPr marL="1461612" lvl="2" indent="-514350">
              <a:buFont typeface="+mj-lt"/>
              <a:buAutoNum type="arabicPeriod"/>
              <a:defRPr/>
            </a:pPr>
            <a:r>
              <a:rPr lang="en-US" sz="2800" dirty="0">
                <a:ea typeface="ＭＳ Ｐゴシック" charset="0"/>
              </a:rPr>
              <a:t>A signal is generated by the occurrence of a particular event</a:t>
            </a:r>
          </a:p>
          <a:p>
            <a:pPr marL="1461612" lvl="2" indent="-514350">
              <a:buFont typeface="+mj-lt"/>
              <a:buAutoNum type="arabicPeriod"/>
              <a:defRPr/>
            </a:pPr>
            <a:r>
              <a:rPr lang="en-US" sz="2800" dirty="0">
                <a:ea typeface="ＭＳ Ｐゴシック" charset="0"/>
              </a:rPr>
              <a:t>A generated signal is delivered to a process</a:t>
            </a:r>
          </a:p>
          <a:p>
            <a:pPr marL="1461612" lvl="2" indent="-514350">
              <a:buFont typeface="+mj-lt"/>
              <a:buAutoNum type="arabicPeriod"/>
              <a:defRPr/>
            </a:pPr>
            <a:r>
              <a:rPr lang="en-US" sz="2800" dirty="0">
                <a:ea typeface="ＭＳ Ｐゴシック" charset="0"/>
              </a:rPr>
              <a:t>Once delivered, the signal must be handled</a:t>
            </a:r>
            <a:endParaRPr lang="en-US" sz="2800" dirty="0"/>
          </a:p>
          <a:p>
            <a:pPr>
              <a:buFont typeface="Wingdings" pitchFamily="2" charset="2"/>
              <a:buChar char="§"/>
            </a:pPr>
            <a:r>
              <a:rPr lang="en-US" sz="2800" dirty="0"/>
              <a:t>Every Signal may be handled by one of two possible  handlers:</a:t>
            </a:r>
          </a:p>
          <a:p>
            <a:pPr marL="1166812" lvl="1" indent="-514350">
              <a:buFont typeface="+mj-lt"/>
              <a:buAutoNum type="arabicPeriod"/>
            </a:pPr>
            <a:r>
              <a:rPr lang="en-US" sz="2800" dirty="0"/>
              <a:t>A default signal handler</a:t>
            </a:r>
          </a:p>
          <a:p>
            <a:pPr marL="1166812" lvl="1" indent="-514350">
              <a:buFont typeface="+mj-lt"/>
              <a:buAutoNum type="arabicPeriod"/>
            </a:pPr>
            <a:r>
              <a:rPr lang="en-US" sz="2800" dirty="0"/>
              <a:t>A user-defined signal handler</a:t>
            </a:r>
          </a:p>
          <a:p>
            <a:pPr>
              <a:buFont typeface="Wingdings" pitchFamily="2" charset="2"/>
              <a:buChar char="§"/>
            </a:pPr>
            <a:endParaRPr lang="en-US" sz="2800" b="1" dirty="0">
              <a:solidFill>
                <a:srgbClr val="006699"/>
              </a:solidFill>
              <a:latin typeface="+mj-lt"/>
            </a:endParaRPr>
          </a:p>
          <a:p>
            <a:endParaRPr lang="en-US" sz="2800" b="1" dirty="0">
              <a:solidFill>
                <a:srgbClr val="006699"/>
              </a:solidFill>
              <a:latin typeface="+mj-lt"/>
            </a:endParaRPr>
          </a:p>
          <a:p>
            <a:pPr marL="0" indent="0">
              <a:buNone/>
            </a:pPr>
            <a:endParaRPr lang="en-US" sz="2800" b="1" dirty="0">
              <a:solidFill>
                <a:srgbClr val="00669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780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18" y="0"/>
            <a:ext cx="12344400" cy="1120307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4800" dirty="0">
                <a:solidFill>
                  <a:srgbClr val="0070C0"/>
                </a:solidFill>
              </a:rPr>
              <a:t>Signal handling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300" y="1386233"/>
            <a:ext cx="12844257" cy="6505438"/>
          </a:xfrm>
        </p:spPr>
        <p:txBody>
          <a:bodyPr/>
          <a:lstStyle/>
          <a:p>
            <a:r>
              <a:rPr lang="en-US" sz="2800" dirty="0">
                <a:latin typeface="+mj-lt"/>
              </a:rPr>
              <a:t>Signals are always delivered to a process but delivering signals is more complicated in multi-threaded program. In that case following options exist</a:t>
            </a:r>
          </a:p>
          <a:p>
            <a:pPr marL="1166812" lvl="1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Deliver the signal to the thread to which the signal applies (Synchronous cancellation)</a:t>
            </a:r>
          </a:p>
          <a:p>
            <a:pPr marL="1166812" lvl="1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Deliver the signal to every thread in the process (Asynchronous cancellation)</a:t>
            </a:r>
          </a:p>
          <a:p>
            <a:pPr marL="1166812" lvl="1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Deliver the signal to certain threads in the process</a:t>
            </a:r>
          </a:p>
          <a:p>
            <a:pPr marL="1166812" lvl="1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Assign a specific thread to receive all signals for the process</a:t>
            </a:r>
          </a:p>
          <a:p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6551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Thread Local Storage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80813" cy="59705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Threads belonging to a process share the data of the process. In some circumstances, each thread might need its own copy of certain data.</a:t>
            </a:r>
          </a:p>
          <a:p>
            <a:endParaRPr lang="en-US" sz="3200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en-US" sz="2800" dirty="0"/>
              <a:t>Create Facility needed for data private to thread is called </a:t>
            </a:r>
            <a:r>
              <a:rPr lang="en-US" altLang="en-US" sz="2800" b="1" dirty="0">
                <a:solidFill>
                  <a:srgbClr val="3366FF"/>
                </a:solidFill>
              </a:rPr>
              <a:t>Thread-local storage </a:t>
            </a:r>
            <a:r>
              <a:rPr lang="en-US" altLang="en-US" sz="2800" dirty="0"/>
              <a:t>(</a:t>
            </a:r>
            <a:r>
              <a:rPr lang="en-US" altLang="en-US" sz="2800" b="1" dirty="0">
                <a:solidFill>
                  <a:srgbClr val="3366FF"/>
                </a:solidFill>
              </a:rPr>
              <a:t>TLS</a:t>
            </a:r>
            <a:r>
              <a:rPr lang="en-US" altLang="en-US" sz="2800" dirty="0"/>
              <a:t>) or thread-specific data</a:t>
            </a:r>
            <a:endParaRPr lang="en-US" sz="2800" dirty="0"/>
          </a:p>
          <a:p>
            <a:pPr>
              <a:buFont typeface="Wingdings" pitchFamily="2" charset="2"/>
              <a:buChar char="§"/>
            </a:pPr>
            <a:r>
              <a:rPr lang="en-US" sz="2800" dirty="0"/>
              <a:t>Useful when you do not have control over the thread creation process (i.e., when using a thread pool)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4253" y="968189"/>
            <a:ext cx="11658600" cy="1761098"/>
          </a:xfrm>
        </p:spPr>
        <p:txBody>
          <a:bodyPr/>
          <a:lstStyle/>
          <a:p>
            <a:pPr eaLnBrk="1" hangingPunct="1"/>
            <a:r>
              <a:rPr lang="en-US" sz="4800" dirty="0"/>
              <a:t>End of Chapter </a:t>
            </a:r>
            <a:r>
              <a:rPr lang="en-US" sz="4800" dirty="0" smtClean="0"/>
              <a:t>4</a:t>
            </a:r>
            <a:endParaRPr lang="en-US" sz="4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43013" y="369888"/>
            <a:ext cx="12344400" cy="768350"/>
          </a:xfrm>
        </p:spPr>
        <p:txBody>
          <a:bodyPr/>
          <a:lstStyle/>
          <a:p>
            <a:pPr eaLnBrk="1" hangingPunct="1"/>
            <a:r>
              <a:rPr lang="en-US"/>
              <a:t>Single and Multithreaded Processes</a:t>
            </a:r>
          </a:p>
        </p:txBody>
      </p:sp>
      <p:pic>
        <p:nvPicPr>
          <p:cNvPr id="22531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3588" y="1798638"/>
            <a:ext cx="9901237" cy="582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xmlns="" id="{B8167E47-FEEC-4067-8B8A-D5F6F53777BD}"/>
                  </a:ext>
                </a:extLst>
              </p14:cNvPr>
              <p14:cNvContentPartPr/>
              <p14:nvPr/>
            </p14:nvContentPartPr>
            <p14:xfrm>
              <a:off x="-810000" y="818014"/>
              <a:ext cx="8280" cy="13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8167E47-FEEC-4067-8B8A-D5F6F53777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19000" y="809374"/>
                <a:ext cx="259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xmlns="" id="{35AAED4E-BAB8-46AA-A587-A576D9C64652}"/>
                  </a:ext>
                </a:extLst>
              </p14:cNvPr>
              <p14:cNvContentPartPr/>
              <p14:nvPr/>
            </p14:nvContentPartPr>
            <p14:xfrm>
              <a:off x="-1262880" y="1183054"/>
              <a:ext cx="12240" cy="6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5AAED4E-BAB8-46AA-A587-A576D9C646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271880" y="1174414"/>
                <a:ext cx="298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xmlns="" id="{EE67DFF5-C772-4B87-A46F-6FD2DE0A930A}"/>
                  </a:ext>
                </a:extLst>
              </p14:cNvPr>
              <p14:cNvContentPartPr/>
              <p14:nvPr/>
            </p14:nvContentPartPr>
            <p14:xfrm>
              <a:off x="-1667880" y="583654"/>
              <a:ext cx="27000" cy="20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E67DFF5-C772-4B87-A46F-6FD2DE0A93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676880" y="575014"/>
                <a:ext cx="446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xmlns="" id="{7CF973DE-29A5-494F-A674-CF4ABCCACBA2}"/>
                  </a:ext>
                </a:extLst>
              </p14:cNvPr>
              <p14:cNvContentPartPr/>
              <p14:nvPr/>
            </p14:nvContentPartPr>
            <p14:xfrm>
              <a:off x="-1618560" y="809734"/>
              <a:ext cx="4320" cy="2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CF973DE-29A5-494F-A674-CF4ABCCACBA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627200" y="800734"/>
                <a:ext cx="219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xmlns="" id="{9FDF8B52-5E55-4B9C-89AE-B1129879947D}"/>
                  </a:ext>
                </a:extLst>
              </p14:cNvPr>
              <p14:cNvContentPartPr/>
              <p14:nvPr/>
            </p14:nvContentPartPr>
            <p14:xfrm>
              <a:off x="-1530360" y="870934"/>
              <a:ext cx="11160" cy="6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FDF8B52-5E55-4B9C-89AE-B1129879947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539000" y="862294"/>
                <a:ext cx="288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xmlns="" id="{9E9C5CC8-143A-4C29-BA2B-4F527125F339}"/>
                  </a:ext>
                </a:extLst>
              </p14:cNvPr>
              <p14:cNvContentPartPr/>
              <p14:nvPr/>
            </p14:nvContentPartPr>
            <p14:xfrm>
              <a:off x="-1320480" y="1283134"/>
              <a:ext cx="13680" cy="75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E9C5CC8-143A-4C29-BA2B-4F527125F33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329480" y="1274494"/>
                <a:ext cx="31320" cy="2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3255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xmlns="" id="{FE08425D-ED51-450A-B441-45E2EB4C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225160"/>
            <a:ext cx="10972800" cy="768349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Server Architecture</a:t>
            </a:r>
          </a:p>
        </p:txBody>
      </p:sp>
      <p:pic>
        <p:nvPicPr>
          <p:cNvPr id="14338" name="Picture 1">
            <a:extLst>
              <a:ext uri="{FF2B5EF4-FFF2-40B4-BE49-F238E27FC236}">
                <a16:creationId xmlns:a16="http://schemas.microsoft.com/office/drawing/2014/main" xmlns="" id="{CF5D0D58-5C7A-45B8-AD7F-B5E9EF919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34" y="3292688"/>
            <a:ext cx="10621433" cy="378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xmlns="" id="{3FFC4745-4B92-4624-9553-CB240E676C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08933" y="8398933"/>
            <a:ext cx="541867" cy="5418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xmlns="" id="{05701D7D-5071-4225-9B68-F330E5E79994}"/>
                  </a:ext>
                </a:extLst>
              </p14:cNvPr>
              <p14:cNvContentPartPr/>
              <p14:nvPr/>
            </p14:nvContentPartPr>
            <p14:xfrm>
              <a:off x="-1594440" y="2838694"/>
              <a:ext cx="11160" cy="13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5701D7D-5071-4225-9B68-F330E5E799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603080" y="2829694"/>
                <a:ext cx="288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xmlns="" id="{EB47784A-027E-438D-9EA1-C2475C117DAF}"/>
                  </a:ext>
                </a:extLst>
              </p14:cNvPr>
              <p14:cNvContentPartPr/>
              <p14:nvPr/>
            </p14:nvContentPartPr>
            <p14:xfrm>
              <a:off x="-1621080" y="3433774"/>
              <a:ext cx="4320" cy="23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B47784A-027E-438D-9EA1-C2475C117D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630080" y="3424774"/>
                <a:ext cx="219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xmlns="" id="{86559C36-D090-4D55-B40A-9CBDFED56B2C}"/>
                  </a:ext>
                </a:extLst>
              </p14:cNvPr>
              <p14:cNvContentPartPr/>
              <p14:nvPr/>
            </p14:nvContentPartPr>
            <p14:xfrm>
              <a:off x="-1852200" y="6272734"/>
              <a:ext cx="15120" cy="20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6559C36-D090-4D55-B40A-9CBDFED56B2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861200" y="6263734"/>
                <a:ext cx="327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xmlns="" id="{161DCAD6-D29A-4F96-B80B-9E54EC770E8F}"/>
                  </a:ext>
                </a:extLst>
              </p14:cNvPr>
              <p14:cNvContentPartPr/>
              <p14:nvPr/>
            </p14:nvContentPartPr>
            <p14:xfrm>
              <a:off x="-2428200" y="3635014"/>
              <a:ext cx="36720" cy="140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61DCAD6-D29A-4F96-B80B-9E54EC770E8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2437200" y="3626014"/>
                <a:ext cx="543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343" name="Ink 14342">
                <a:extLst>
                  <a:ext uri="{FF2B5EF4-FFF2-40B4-BE49-F238E27FC236}">
                    <a16:creationId xmlns:a16="http://schemas.microsoft.com/office/drawing/2014/main" xmlns="" id="{E4D135CA-B71C-485C-8FCF-A0A9D80C2C5A}"/>
                  </a:ext>
                </a:extLst>
              </p14:cNvPr>
              <p14:cNvContentPartPr/>
              <p14:nvPr/>
            </p14:nvContentPartPr>
            <p14:xfrm>
              <a:off x="-1686600" y="3533494"/>
              <a:ext cx="45720" cy="21960"/>
            </p14:xfrm>
          </p:contentPart>
        </mc:Choice>
        <mc:Fallback xmlns="">
          <p:pic>
            <p:nvPicPr>
              <p:cNvPr id="14343" name="Ink 14342">
                <a:extLst>
                  <a:ext uri="{FF2B5EF4-FFF2-40B4-BE49-F238E27FC236}">
                    <a16:creationId xmlns:a16="http://schemas.microsoft.com/office/drawing/2014/main" id="{E4D135CA-B71C-485C-8FCF-A0A9D80C2C5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695600" y="3524494"/>
                <a:ext cx="633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344" name="Ink 14343">
                <a:extLst>
                  <a:ext uri="{FF2B5EF4-FFF2-40B4-BE49-F238E27FC236}">
                    <a16:creationId xmlns:a16="http://schemas.microsoft.com/office/drawing/2014/main" xmlns="" id="{49021757-9FC5-4E1C-AD1E-AF3314BB5188}"/>
                  </a:ext>
                </a:extLst>
              </p14:cNvPr>
              <p14:cNvContentPartPr/>
              <p14:nvPr/>
            </p14:nvContentPartPr>
            <p14:xfrm>
              <a:off x="-2778480" y="2788294"/>
              <a:ext cx="23040" cy="33840"/>
            </p14:xfrm>
          </p:contentPart>
        </mc:Choice>
        <mc:Fallback xmlns="">
          <p:pic>
            <p:nvPicPr>
              <p:cNvPr id="14344" name="Ink 14343">
                <a:extLst>
                  <a:ext uri="{FF2B5EF4-FFF2-40B4-BE49-F238E27FC236}">
                    <a16:creationId xmlns:a16="http://schemas.microsoft.com/office/drawing/2014/main" id="{49021757-9FC5-4E1C-AD1E-AF3314BB518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2787120" y="2779294"/>
                <a:ext cx="40680" cy="51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958"/>
    </mc:Choice>
    <mc:Fallback xmlns="">
      <p:transition spd="slow" advTm="151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0" t="6250" r="12722" b="7609"/>
          <a:stretch/>
        </p:blipFill>
        <p:spPr bwMode="auto">
          <a:xfrm>
            <a:off x="0" y="34290"/>
            <a:ext cx="13716000" cy="9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/>
              <p14:cNvContentPartPr/>
              <p14:nvPr/>
            </p14:nvContentPartPr>
            <p14:xfrm>
              <a:off x="3425940" y="3266550"/>
              <a:ext cx="3600" cy="25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2340" y="3262950"/>
                <a:ext cx="10800" cy="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8225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4" t="6523" r="13027" b="9510"/>
          <a:stretch/>
        </p:blipFill>
        <p:spPr bwMode="auto">
          <a:xfrm>
            <a:off x="0" y="0"/>
            <a:ext cx="13715999" cy="9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33" name="Ink 1032"/>
              <p14:cNvContentPartPr/>
              <p14:nvPr/>
            </p14:nvContentPartPr>
            <p14:xfrm>
              <a:off x="8820810" y="3602070"/>
              <a:ext cx="3736890" cy="2378880"/>
            </p14:xfrm>
          </p:contentPart>
        </mc:Choice>
        <mc:Fallback xmlns="">
          <p:pic>
            <p:nvPicPr>
              <p:cNvPr id="1033" name="Ink 103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16850" y="3597750"/>
                <a:ext cx="3744810" cy="23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1" name="Ink 50"/>
              <p14:cNvContentPartPr/>
              <p14:nvPr/>
            </p14:nvContentPartPr>
            <p14:xfrm>
              <a:off x="2740770" y="4558590"/>
              <a:ext cx="29880" cy="1584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35730" y="4553190"/>
                <a:ext cx="392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2" name="Ink 51"/>
              <p14:cNvContentPartPr/>
              <p14:nvPr/>
            </p14:nvContentPartPr>
            <p14:xfrm>
              <a:off x="4215330" y="4561830"/>
              <a:ext cx="4320" cy="57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11370" y="4557870"/>
                <a:ext cx="1188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3" name="Ink 52"/>
              <p14:cNvContentPartPr/>
              <p14:nvPr/>
            </p14:nvContentPartPr>
            <p14:xfrm>
              <a:off x="1984860" y="4656510"/>
              <a:ext cx="14040" cy="1332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80900" y="4652910"/>
                <a:ext cx="21600" cy="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630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0" t="7609" r="12570" b="14402"/>
          <a:stretch/>
        </p:blipFill>
        <p:spPr bwMode="auto">
          <a:xfrm>
            <a:off x="-227372" y="0"/>
            <a:ext cx="14047948" cy="9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Ink 28"/>
              <p14:cNvContentPartPr/>
              <p14:nvPr/>
            </p14:nvContentPartPr>
            <p14:xfrm>
              <a:off x="-205470" y="3233430"/>
              <a:ext cx="5760" cy="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09430" y="3233430"/>
                <a:ext cx="144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/>
              <p14:cNvContentPartPr/>
              <p14:nvPr/>
            </p14:nvContentPartPr>
            <p14:xfrm>
              <a:off x="-366030" y="3136590"/>
              <a:ext cx="720" cy="3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70710" y="3134250"/>
                <a:ext cx="1008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0" name="Ink 39"/>
              <p14:cNvContentPartPr/>
              <p14:nvPr/>
            </p14:nvContentPartPr>
            <p14:xfrm>
              <a:off x="3910770" y="4726710"/>
              <a:ext cx="1890" cy="21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06234" y="4722390"/>
                <a:ext cx="10584" cy="1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31908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6.5"/>
</p:tagLst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57270</TotalTime>
  <Words>1955</Words>
  <Application>Microsoft Office PowerPoint</Application>
  <PresentationFormat>Custom</PresentationFormat>
  <Paragraphs>264</Paragraphs>
  <Slides>43</Slides>
  <Notes>21</Notes>
  <HiddenSlides>0</HiddenSlides>
  <MMClips>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MS PGothic</vt:lpstr>
      <vt:lpstr>MS PGothic</vt:lpstr>
      <vt:lpstr>Arial</vt:lpstr>
      <vt:lpstr>Cambria Math</vt:lpstr>
      <vt:lpstr>Century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4:  Threads NARZU TARANNUM(NAT)  </vt:lpstr>
      <vt:lpstr>Chapter 4: Threads</vt:lpstr>
      <vt:lpstr>Motivation</vt:lpstr>
      <vt:lpstr>Threads</vt:lpstr>
      <vt:lpstr>Single and Multithreaded Processes</vt:lpstr>
      <vt:lpstr>Multithreaded Server Architecture</vt:lpstr>
      <vt:lpstr>PowerPoint Presentation</vt:lpstr>
      <vt:lpstr>PowerPoint Presentation</vt:lpstr>
      <vt:lpstr>PowerPoint Presentation</vt:lpstr>
      <vt:lpstr>PowerPoint Presentation</vt:lpstr>
      <vt:lpstr>Benefits</vt:lpstr>
      <vt:lpstr>Multicore Programming</vt:lpstr>
      <vt:lpstr>Multicore Programming</vt:lpstr>
      <vt:lpstr>Concurrency vs. Parallelism</vt:lpstr>
      <vt:lpstr>Multicore Programming (Cont.)</vt:lpstr>
      <vt:lpstr>Data and Task Parallelism</vt:lpstr>
      <vt:lpstr>Data vs Task Parallelism</vt:lpstr>
      <vt:lpstr>Amdahl’s Law</vt:lpstr>
      <vt:lpstr>Amdahl’s Law</vt:lpstr>
      <vt:lpstr>Amdahl’s Law</vt:lpstr>
      <vt:lpstr>Amdahl’s Law</vt:lpstr>
      <vt:lpstr>Types of Threads</vt:lpstr>
      <vt:lpstr>Multithreading Models</vt:lpstr>
      <vt:lpstr>Many-to-One Model</vt:lpstr>
      <vt:lpstr>One-to-one Model</vt:lpstr>
      <vt:lpstr>Many-to-Many Model</vt:lpstr>
      <vt:lpstr>Two-level Model</vt:lpstr>
      <vt:lpstr>Thread Libraries</vt:lpstr>
      <vt:lpstr>Thread Libraries</vt:lpstr>
      <vt:lpstr>Thread Libraries</vt:lpstr>
      <vt:lpstr>PowerPoint Presentation</vt:lpstr>
      <vt:lpstr>PowerPoint Presentation</vt:lpstr>
      <vt:lpstr>Implicit Threading</vt:lpstr>
      <vt:lpstr>Implicit Threading</vt:lpstr>
      <vt:lpstr>Thread Pools</vt:lpstr>
      <vt:lpstr>Threading Issues </vt:lpstr>
      <vt:lpstr>The fork() and exec() system calls </vt:lpstr>
      <vt:lpstr>Which version of fork() will to be used depends on the application.</vt:lpstr>
      <vt:lpstr>Thread Cancellation</vt:lpstr>
      <vt:lpstr> Signal handling</vt:lpstr>
      <vt:lpstr> Signal handling</vt:lpstr>
      <vt:lpstr>Thread Local Storage</vt:lpstr>
      <vt:lpstr>End of Chapter 4</vt:lpstr>
    </vt:vector>
  </TitlesOfParts>
  <Company>Lucent Technologies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5.01</dc:title>
  <dc:creator>Marilyn Turnamian</dc:creator>
  <cp:lastModifiedBy>Narzu</cp:lastModifiedBy>
  <cp:revision>469</cp:revision>
  <cp:lastPrinted>2011-01-26T17:51:27Z</cp:lastPrinted>
  <dcterms:created xsi:type="dcterms:W3CDTF">2011-01-26T16:51:35Z</dcterms:created>
  <dcterms:modified xsi:type="dcterms:W3CDTF">2023-10-25T17:26:15Z</dcterms:modified>
</cp:coreProperties>
</file>